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diagrams/colors22.xml" ContentType="application/vnd.openxmlformats-officedocument.drawingml.diagramColors+xml"/>
  <Override PartName="/ppt/slides/slide36.xml" ContentType="application/vnd.openxmlformats-officedocument.presentationml.slide+xml"/>
  <Override PartName="/ppt/diagrams/colors11.xml" ContentType="application/vnd.openxmlformats-officedocument.drawingml.diagramColors+xml"/>
  <Override PartName="/ppt/diagrams/data24.xml" ContentType="application/vnd.openxmlformats-officedocument.drawingml.diagramData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diagrams/data13.xml" ContentType="application/vnd.openxmlformats-officedocument.drawingml.diagramData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diagrams/quickStyle17.xml" ContentType="application/vnd.openxmlformats-officedocument.drawingml.diagramStyle+xml"/>
  <Override PartName="/ppt/diagrams/drawing18.xml" ContentType="application/vnd.ms-office.drawingml.diagramDrawing+xml"/>
  <Override PartName="/ppt/tableStyles.xml" ContentType="application/vnd.openxmlformats-officedocument.presentationml.tableStyles+xml"/>
  <Override PartName="/ppt/diagrams/layout17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quickStyle20.xml" ContentType="application/vnd.openxmlformats-officedocument.drawingml.diagramStyle+xml"/>
  <Override PartName="/ppt/diagrams/drawing21.xml" ContentType="application/vnd.ms-office.drawingml.diagramDrawing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drawing10.xml" ContentType="application/vnd.ms-office.drawingml.diagramDrawing+xml"/>
  <Override PartName="/ppt/diagrams/colors16.xml" ContentType="application/vnd.openxmlformats-officedocument.drawingml.diagramColors+xml"/>
  <Override PartName="/ppt/diagrams/data18.xml" ContentType="application/vnd.openxmlformats-officedocument.drawingml.diagramData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drawing3.xml" ContentType="application/vnd.ms-office.drawingml.diagramDrawing+xml"/>
  <Override PartName="/ppt/diagrams/colors12.xml" ContentType="application/vnd.openxmlformats-officedocument.drawingml.diagramColors+xml"/>
  <Override PartName="/ppt/notesSlides/notesSlide3.xml" ContentType="application/vnd.openxmlformats-officedocument.presentationml.notesSlide+xml"/>
  <Override PartName="/ppt/diagrams/layout20.xml" ContentType="application/vnd.openxmlformats-officedocument.drawingml.diagramLayout+xml"/>
  <Override PartName="/ppt/diagrams/colors23.xml" ContentType="application/vnd.openxmlformats-officedocument.drawingml.diagramColors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ata14.xml" ContentType="application/vnd.openxmlformats-officedocument.drawingml.diagramData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diagrams/drawing19.xml" ContentType="application/vnd.ms-office.drawingml.diagramDrawing+xml"/>
  <Override PartName="/ppt/diagrams/data21.xml" ContentType="application/vnd.openxmlformats-officedocument.drawingml.diagramData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diagrams/layout6.xml" ContentType="application/vnd.openxmlformats-officedocument.drawingml.diagramLayout+xml"/>
  <Override PartName="/ppt/diagrams/data10.xml" ContentType="application/vnd.openxmlformats-officedocument.drawingml.diagramData+xml"/>
  <Override PartName="/ppt/diagrams/quickStyle18.xml" ContentType="application/vnd.openxmlformats-officedocument.drawingml.diagramStyl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diagrams/drawing15.xml" ContentType="application/vnd.ms-office.drawingml.diagramDrawing+xml"/>
  <Override PartName="/ppt/diagrams/layout18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Default Extension="gif" ContentType="image/gif"/>
  <Override PartName="/ppt/diagrams/drawing8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drawing11.xml" ContentType="application/vnd.ms-office.drawingml.diagramDrawing+xml"/>
  <Override PartName="/ppt/diagrams/layout14.xml" ContentType="application/vnd.openxmlformats-officedocument.drawingml.diagramLayout+xml"/>
  <Override PartName="/ppt/diagrams/colors17.xml" ContentType="application/vnd.openxmlformats-officedocument.drawingml.diagramColors+xml"/>
  <Override PartName="/ppt/diagrams/quickStyle21.xml" ContentType="application/vnd.openxmlformats-officedocument.drawingml.diagramStyle+xml"/>
  <Override PartName="/ppt/diagrams/drawing22.xml" ContentType="application/vnd.ms-office.drawingml.diagramDrawing+xml"/>
  <Override PartName="/ppt/slides/slide49.xml" ContentType="application/vnd.openxmlformats-officedocument.presentationml.slide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19.xml" ContentType="application/vnd.openxmlformats-officedocument.drawingml.diagramData+xml"/>
  <Override PartName="/ppt/diagrams/layout21.xml" ContentType="application/vnd.openxmlformats-officedocument.drawingml.diagramLayout+xml"/>
  <Override PartName="/ppt/diagrams/colors24.xml" ContentType="application/vnd.openxmlformats-officedocument.drawingml.diagramColor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13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diagrams/data15.xml" ContentType="application/vnd.openxmlformats-officedocument.drawingml.diagramData+xml"/>
  <Override PartName="/ppt/diagrams/colors20.xml" ContentType="application/vnd.openxmlformats-officedocument.drawingml.diagramColor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Default Extension="wmf" ContentType="image/x-wmf"/>
  <Override PartName="/ppt/diagrams/data11.xml" ContentType="application/vnd.openxmlformats-officedocument.drawingml.diagramData+xml"/>
  <Override PartName="/ppt/diagrams/quickStyle19.xml" ContentType="application/vnd.openxmlformats-officedocument.drawingml.diagramStyle+xml"/>
  <Override PartName="/ppt/diagrams/data22.xml" ContentType="application/vnd.openxmlformats-officedocument.drawingml.diagramData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diagrams/quickStyle15.xml" ContentType="application/vnd.openxmlformats-officedocument.drawingml.diagramStyle+xml"/>
  <Override PartName="/ppt/diagrams/drawing16.xml" ContentType="application/vnd.ms-office.drawingml.diagramDrawing+xml"/>
  <Override PartName="/ppt/diagrams/layout19.xml" ContentType="application/vnd.openxmlformats-officedocument.drawingml.diagram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drawing9.xml" ContentType="application/vnd.ms-office.drawingml.diagramDrawing+xml"/>
  <Override PartName="/ppt/diagrams/layout15.xml" ContentType="application/vnd.openxmlformats-officedocument.drawingml.diagramLayout+xml"/>
  <Override PartName="/ppt/diagrams/quickStyle22.xml" ContentType="application/vnd.openxmlformats-officedocument.drawingml.diagramStyle+xml"/>
  <Override PartName="/ppt/diagrams/drawing23.xml" ContentType="application/vnd.ms-office.drawingml.diagramDrawing+xml"/>
  <Override PartName="/ppt/notesSlides/notesSlide9.xml" ContentType="application/vnd.openxmlformats-officedocument.presentationml.notesSlide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drawing12.xml" ContentType="application/vnd.ms-office.drawingml.diagramDrawing+xml"/>
  <Override PartName="/ppt/diagrams/colors18.xml" ContentType="application/vnd.openxmlformats-officedocument.drawingml.diagramColors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diagrams/drawing5.xml" ContentType="application/vnd.ms-office.drawingml.diagramDrawing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diagrams/layout22.xml" ContentType="application/vnd.openxmlformats-officedocument.drawingml.diagram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ata16.xml" ContentType="application/vnd.openxmlformats-officedocument.drawingml.diagramData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diagrams/colors10.xml" ContentType="application/vnd.openxmlformats-officedocument.drawingml.diagramColors+xml"/>
  <Override PartName="/ppt/diagrams/colors21.xml" ContentType="application/vnd.openxmlformats-officedocument.drawingml.diagramColors+xml"/>
  <Override PartName="/ppt/diagrams/data23.xml" ContentType="application/vnd.openxmlformats-officedocument.drawingml.diagramData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Default Extension="wav" ContentType="audio/wav"/>
  <Override PartName="/ppt/diagrams/data9.xml" ContentType="application/vnd.openxmlformats-officedocument.drawingml.diagramData+xml"/>
  <Override PartName="/ppt/diagrams/quickStyle16.xml" ContentType="application/vnd.openxmlformats-officedocument.drawingml.diagramStyle+xml"/>
  <Override PartName="/ppt/diagrams/drawing17.xml" ContentType="application/vnd.ms-office.drawingml.diagramDrawing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diagrams/layout4.xml" ContentType="application/vnd.openxmlformats-officedocument.drawingml.diagramLayout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diagrams/drawing13.xml" ContentType="application/vnd.ms-office.drawingml.diagramDrawing+xml"/>
  <Override PartName="/ppt/diagrams/layout16.xml" ContentType="application/vnd.openxmlformats-officedocument.drawingml.diagramLayout+xml"/>
  <Override PartName="/ppt/diagrams/colors19.xml" ContentType="application/vnd.openxmlformats-officedocument.drawingml.diagramColors+xml"/>
  <Override PartName="/ppt/diagrams/quickStyle23.xml" ContentType="application/vnd.openxmlformats-officedocument.drawingml.diagramStyle+xml"/>
  <Override PartName="/ppt/diagrams/drawing24.xml" ContentType="application/vnd.ms-office.drawingml.diagramDrawing+xml"/>
  <Override PartName="/ppt/diagrams/drawing6.xml" ContentType="application/vnd.ms-office.drawingml.diagramDrawing+xml"/>
  <Override PartName="/ppt/diagrams/drawing20.xml" ContentType="application/vnd.ms-office.drawingml.diagramDrawing+xml"/>
  <Override PartName="/ppt/diagrams/layout23.xml" ContentType="application/vnd.openxmlformats-officedocument.drawingml.diagramLayout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diagrams/colors15.xml" ContentType="application/vnd.openxmlformats-officedocument.drawingml.diagramColors+xml"/>
  <Override PartName="/ppt/slides/slide29.xml" ContentType="application/vnd.openxmlformats-officedocument.presentationml.slide+xml"/>
  <Override PartName="/ppt/diagrams/drawing2.xml" ContentType="application/vnd.ms-office.drawingml.diagramDrawing+xml"/>
  <Override PartName="/ppt/diagrams/data17.xml" ContentType="application/vnd.openxmlformats-officedocument.drawingml.diagramData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diagrams/data20.xml" ContentType="application/vnd.openxmlformats-officedocument.drawingml.diagramData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quickStyle24.xml" ContentType="application/vnd.openxmlformats-officedocument.drawingml.diagramStyle+xml"/>
  <Override PartName="/ppt/diagrams/colors8.xml" ContentType="application/vnd.openxmlformats-officedocument.drawingml.diagramColors+xml"/>
  <Override PartName="/ppt/diagrams/quickStyle13.xml" ContentType="application/vnd.openxmlformats-officedocument.drawingml.diagramStyle+xml"/>
  <Override PartName="/ppt/diagrams/drawing14.xml" ContentType="application/vnd.ms-office.drawingml.diagramDrawing+xml"/>
  <Override PartName="/ppt/diagrams/drawing7.xml" ContentType="application/vnd.ms-office.drawingml.diagramDrawing+xml"/>
  <Override PartName="/ppt/diagrams/layout13.xml" ContentType="application/vnd.openxmlformats-officedocument.drawingml.diagramLayout+xml"/>
  <Override PartName="/ppt/diagrams/layout24.xml" ContentType="application/vnd.openxmlformats-officedocument.drawingml.diagram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6" r:id="rId2"/>
    <p:sldId id="558" r:id="rId3"/>
    <p:sldId id="559" r:id="rId4"/>
    <p:sldId id="466" r:id="rId5"/>
    <p:sldId id="388" r:id="rId6"/>
    <p:sldId id="394" r:id="rId7"/>
    <p:sldId id="390" r:id="rId8"/>
    <p:sldId id="395" r:id="rId9"/>
    <p:sldId id="292" r:id="rId10"/>
    <p:sldId id="549" r:id="rId11"/>
    <p:sldId id="329" r:id="rId12"/>
    <p:sldId id="515" r:id="rId13"/>
    <p:sldId id="389" r:id="rId14"/>
    <p:sldId id="518" r:id="rId15"/>
    <p:sldId id="330" r:id="rId16"/>
    <p:sldId id="331" r:id="rId17"/>
    <p:sldId id="332" r:id="rId18"/>
    <p:sldId id="334" r:id="rId19"/>
    <p:sldId id="397" r:id="rId20"/>
    <p:sldId id="336" r:id="rId21"/>
    <p:sldId id="556" r:id="rId22"/>
    <p:sldId id="517" r:id="rId23"/>
    <p:sldId id="392" r:id="rId24"/>
    <p:sldId id="535" r:id="rId25"/>
    <p:sldId id="338" r:id="rId26"/>
    <p:sldId id="339" r:id="rId27"/>
    <p:sldId id="399" r:id="rId28"/>
    <p:sldId id="400" r:id="rId29"/>
    <p:sldId id="401" r:id="rId30"/>
    <p:sldId id="402" r:id="rId31"/>
    <p:sldId id="403" r:id="rId32"/>
    <p:sldId id="576" r:id="rId33"/>
    <p:sldId id="578" r:id="rId34"/>
    <p:sldId id="579" r:id="rId35"/>
    <p:sldId id="522" r:id="rId36"/>
    <p:sldId id="532" r:id="rId37"/>
    <p:sldId id="524" r:id="rId38"/>
    <p:sldId id="525" r:id="rId39"/>
    <p:sldId id="526" r:id="rId40"/>
    <p:sldId id="527" r:id="rId41"/>
    <p:sldId id="528" r:id="rId42"/>
    <p:sldId id="546" r:id="rId43"/>
    <p:sldId id="529" r:id="rId44"/>
    <p:sldId id="547" r:id="rId45"/>
    <p:sldId id="530" r:id="rId46"/>
    <p:sldId id="531" r:id="rId47"/>
    <p:sldId id="533" r:id="rId48"/>
    <p:sldId id="436" r:id="rId49"/>
    <p:sldId id="536" r:id="rId50"/>
    <p:sldId id="447" r:id="rId51"/>
    <p:sldId id="448" r:id="rId52"/>
    <p:sldId id="449" r:id="rId53"/>
    <p:sldId id="450" r:id="rId54"/>
    <p:sldId id="520" r:id="rId55"/>
    <p:sldId id="495" r:id="rId56"/>
    <p:sldId id="496" r:id="rId57"/>
    <p:sldId id="497" r:id="rId58"/>
    <p:sldId id="498" r:id="rId59"/>
    <p:sldId id="537" r:id="rId60"/>
    <p:sldId id="561" r:id="rId61"/>
    <p:sldId id="562" r:id="rId62"/>
    <p:sldId id="563" r:id="rId63"/>
    <p:sldId id="564" r:id="rId64"/>
    <p:sldId id="565" r:id="rId65"/>
    <p:sldId id="566" r:id="rId66"/>
    <p:sldId id="567" r:id="rId67"/>
    <p:sldId id="568" r:id="rId68"/>
    <p:sldId id="569" r:id="rId69"/>
    <p:sldId id="570" r:id="rId70"/>
    <p:sldId id="539" r:id="rId71"/>
    <p:sldId id="572" r:id="rId72"/>
    <p:sldId id="573" r:id="rId73"/>
    <p:sldId id="574" r:id="rId74"/>
    <p:sldId id="418" r:id="rId75"/>
  </p:sldIdLst>
  <p:sldSz cx="9144000" cy="6858000" type="screen4x3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D477"/>
    <a:srgbClr val="4F6228"/>
    <a:srgbClr val="9966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65" autoAdjust="0"/>
    <p:restoredTop sz="82471" autoAdjust="0"/>
  </p:normalViewPr>
  <p:slideViewPr>
    <p:cSldViewPr>
      <p:cViewPr varScale="1">
        <p:scale>
          <a:sx n="68" d="100"/>
          <a:sy n="68" d="100"/>
        </p:scale>
        <p:origin x="-51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iagrams/_rels/data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image" Target="../media/image58.jpeg"/></Relationships>
</file>

<file path=ppt/diagrams/_rels/data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image" Target="../media/image58.jpeg"/></Relationships>
</file>

<file path=ppt/diagrams/_rels/data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image" Target="../media/image58.jpeg"/></Relationships>
</file>

<file path=ppt/diagrams/_rels/data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58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C5065D-4ECE-4CA5-9DA9-7478349A7D43}" type="doc">
      <dgm:prSet loTypeId="urn:microsoft.com/office/officeart/2005/8/layout/chevron2" loCatId="process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224693F4-7875-456E-9462-0F4FD7915653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CLASICO</a:t>
          </a:r>
          <a:endParaRPr lang="es-CO" b="1" dirty="0">
            <a:solidFill>
              <a:schemeClr val="tx1"/>
            </a:solidFill>
          </a:endParaRPr>
        </a:p>
      </dgm:t>
    </dgm:pt>
    <dgm:pt modelId="{65F4EC48-B2DD-47FA-8ADF-483F84DBA052}" type="parTrans" cxnId="{05E3B309-8E5E-4609-96FB-7E0E49EBBB8C}">
      <dgm:prSet/>
      <dgm:spPr/>
      <dgm:t>
        <a:bodyPr/>
        <a:lstStyle/>
        <a:p>
          <a:endParaRPr lang="es-CO"/>
        </a:p>
      </dgm:t>
    </dgm:pt>
    <dgm:pt modelId="{44B39ED4-C8BE-4659-BDEA-AD31A41EAAB6}" type="sibTrans" cxnId="{05E3B309-8E5E-4609-96FB-7E0E49EBBB8C}">
      <dgm:prSet/>
      <dgm:spPr/>
      <dgm:t>
        <a:bodyPr/>
        <a:lstStyle/>
        <a:p>
          <a:endParaRPr lang="es-CO"/>
        </a:p>
      </dgm:t>
    </dgm:pt>
    <dgm:pt modelId="{FC8BABB7-F40E-41BC-8347-FE7E6072E25E}">
      <dgm:prSet phldrT="[Texto]"/>
      <dgm:spPr/>
      <dgm:t>
        <a:bodyPr/>
        <a:lstStyle/>
        <a:p>
          <a:r>
            <a:rPr lang="es-CO" dirty="0" smtClean="0"/>
            <a:t>Cubre el 100% de la ayuda sin que este 100% exceda 2 SMMLV incluyendo el medio de contraste.</a:t>
          </a:r>
          <a:endParaRPr lang="es-CO" dirty="0"/>
        </a:p>
      </dgm:t>
    </dgm:pt>
    <dgm:pt modelId="{3915D3B5-17F4-4F6B-B2E2-154D38C317EC}" type="parTrans" cxnId="{5C1FFDFD-5ED9-4EB3-B19E-31D6A2A199CE}">
      <dgm:prSet/>
      <dgm:spPr/>
      <dgm:t>
        <a:bodyPr/>
        <a:lstStyle/>
        <a:p>
          <a:endParaRPr lang="es-CO"/>
        </a:p>
      </dgm:t>
    </dgm:pt>
    <dgm:pt modelId="{18304D08-B00F-4477-88EE-37640FF8CC9A}" type="sibTrans" cxnId="{5C1FFDFD-5ED9-4EB3-B19E-31D6A2A199CE}">
      <dgm:prSet/>
      <dgm:spPr/>
      <dgm:t>
        <a:bodyPr/>
        <a:lstStyle/>
        <a:p>
          <a:endParaRPr lang="es-CO"/>
        </a:p>
      </dgm:t>
    </dgm:pt>
    <dgm:pt modelId="{83CD4B2F-D098-495A-BB82-32EC99AF3C39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TRADICIONAL</a:t>
          </a:r>
          <a:endParaRPr lang="es-CO" b="1" dirty="0">
            <a:solidFill>
              <a:schemeClr val="tx1"/>
            </a:solidFill>
          </a:endParaRPr>
        </a:p>
      </dgm:t>
    </dgm:pt>
    <dgm:pt modelId="{6069878A-0202-44C6-A3B5-3D6F0AB63D32}" type="parTrans" cxnId="{07AAFF2A-F643-42A6-A7AC-034B6934619A}">
      <dgm:prSet/>
      <dgm:spPr/>
      <dgm:t>
        <a:bodyPr/>
        <a:lstStyle/>
        <a:p>
          <a:endParaRPr lang="es-CO"/>
        </a:p>
      </dgm:t>
    </dgm:pt>
    <dgm:pt modelId="{62225939-BB71-46F5-8191-F1CEC5C9FA64}" type="sibTrans" cxnId="{07AAFF2A-F643-42A6-A7AC-034B6934619A}">
      <dgm:prSet/>
      <dgm:spPr/>
      <dgm:t>
        <a:bodyPr/>
        <a:lstStyle/>
        <a:p>
          <a:endParaRPr lang="es-CO"/>
        </a:p>
      </dgm:t>
    </dgm:pt>
    <dgm:pt modelId="{B6B5AE79-7A9D-410E-8EF8-5C7C4591C2D6}">
      <dgm:prSet phldrT="[Texto]"/>
      <dgm:spPr/>
      <dgm:t>
        <a:bodyPr/>
        <a:lstStyle/>
        <a:p>
          <a:r>
            <a:rPr lang="es-CO" dirty="0" smtClean="0"/>
            <a:t> Cubre el 70% sin que este 70% exceda 1.5 SMMLV incluyendo el medio de contraste.</a:t>
          </a:r>
          <a:endParaRPr lang="es-CO" dirty="0"/>
        </a:p>
      </dgm:t>
    </dgm:pt>
    <dgm:pt modelId="{7C9C9524-1E5E-4C46-8DE1-B0C60E701A1A}" type="parTrans" cxnId="{AAD87701-6114-469C-AF7F-2F41FF426590}">
      <dgm:prSet/>
      <dgm:spPr/>
      <dgm:t>
        <a:bodyPr/>
        <a:lstStyle/>
        <a:p>
          <a:endParaRPr lang="es-CO"/>
        </a:p>
      </dgm:t>
    </dgm:pt>
    <dgm:pt modelId="{9C57E502-1ADF-45F8-8369-ADCA185C41E8}" type="sibTrans" cxnId="{AAD87701-6114-469C-AF7F-2F41FF426590}">
      <dgm:prSet/>
      <dgm:spPr/>
      <dgm:t>
        <a:bodyPr/>
        <a:lstStyle/>
        <a:p>
          <a:endParaRPr lang="es-CO"/>
        </a:p>
      </dgm:t>
    </dgm:pt>
    <dgm:pt modelId="{26D6A9A6-F459-4F8F-AAF9-07C8B62951D0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PLATA</a:t>
          </a:r>
          <a:endParaRPr lang="es-CO" b="1" dirty="0">
            <a:solidFill>
              <a:schemeClr val="tx1"/>
            </a:solidFill>
          </a:endParaRPr>
        </a:p>
      </dgm:t>
    </dgm:pt>
    <dgm:pt modelId="{E25D7434-120F-427B-9F0A-6637DAAF0F32}" type="parTrans" cxnId="{D12D3E1D-E087-4766-86AA-A699C857EF5D}">
      <dgm:prSet/>
      <dgm:spPr/>
      <dgm:t>
        <a:bodyPr/>
        <a:lstStyle/>
        <a:p>
          <a:endParaRPr lang="es-CO"/>
        </a:p>
      </dgm:t>
    </dgm:pt>
    <dgm:pt modelId="{299001A6-B7CB-4BC6-B157-341C4CDB0B54}" type="sibTrans" cxnId="{D12D3E1D-E087-4766-86AA-A699C857EF5D}">
      <dgm:prSet/>
      <dgm:spPr/>
      <dgm:t>
        <a:bodyPr/>
        <a:lstStyle/>
        <a:p>
          <a:endParaRPr lang="es-CO"/>
        </a:p>
      </dgm:t>
    </dgm:pt>
    <dgm:pt modelId="{9B745CD0-C051-495E-A220-F9F5FA5C5398}">
      <dgm:prSet phldrT="[Texto]"/>
      <dgm:spPr/>
      <dgm:t>
        <a:bodyPr/>
        <a:lstStyle/>
        <a:p>
          <a:r>
            <a:rPr lang="es-CO" dirty="0" smtClean="0"/>
            <a:t>Cubre el 100% de la ayuda sin que este 100% exceda 2.5 SMMLV incluyendo el medio de contraste</a:t>
          </a:r>
          <a:endParaRPr lang="es-CO" dirty="0"/>
        </a:p>
      </dgm:t>
    </dgm:pt>
    <dgm:pt modelId="{05B37C26-7143-4E21-ACFA-B435C9C8C8C9}" type="parTrans" cxnId="{98EA6A81-04B1-494E-8F31-2EC6F9D37593}">
      <dgm:prSet/>
      <dgm:spPr/>
      <dgm:t>
        <a:bodyPr/>
        <a:lstStyle/>
        <a:p>
          <a:endParaRPr lang="es-CO"/>
        </a:p>
      </dgm:t>
    </dgm:pt>
    <dgm:pt modelId="{838DCB3E-3051-4F9B-8726-F63AC394BD2C}" type="sibTrans" cxnId="{98EA6A81-04B1-494E-8F31-2EC6F9D37593}">
      <dgm:prSet/>
      <dgm:spPr/>
      <dgm:t>
        <a:bodyPr/>
        <a:lstStyle/>
        <a:p>
          <a:endParaRPr lang="es-CO"/>
        </a:p>
      </dgm:t>
    </dgm:pt>
    <dgm:pt modelId="{2F68F192-C8DD-43F8-83AE-D9D44378096E}" type="pres">
      <dgm:prSet presAssocID="{4DC5065D-4ECE-4CA5-9DA9-7478349A7D43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C8517950-6C8F-4F95-A2BF-35EC500E4746}" type="pres">
      <dgm:prSet presAssocID="{224693F4-7875-456E-9462-0F4FD7915653}" presName="composite" presStyleCnt="0"/>
      <dgm:spPr/>
    </dgm:pt>
    <dgm:pt modelId="{DA16B446-146D-4D46-A02A-B45D7A5DD2E2}" type="pres">
      <dgm:prSet presAssocID="{224693F4-7875-456E-9462-0F4FD7915653}" presName="parentText" presStyleLbl="alignNode1" presStyleIdx="0" presStyleCnt="3" custLinFactNeighborX="-3185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730719A-260C-4EBE-8CFB-01AE272E5237}" type="pres">
      <dgm:prSet presAssocID="{224693F4-7875-456E-9462-0F4FD7915653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43A409AE-390F-4B96-9AF4-2D0F6A88EF9D}" type="pres">
      <dgm:prSet presAssocID="{44B39ED4-C8BE-4659-BDEA-AD31A41EAAB6}" presName="sp" presStyleCnt="0"/>
      <dgm:spPr/>
    </dgm:pt>
    <dgm:pt modelId="{F00875BD-CE00-46DC-ADF7-55148726899D}" type="pres">
      <dgm:prSet presAssocID="{83CD4B2F-D098-495A-BB82-32EC99AF3C39}" presName="composite" presStyleCnt="0"/>
      <dgm:spPr/>
    </dgm:pt>
    <dgm:pt modelId="{8252351C-8BFB-4735-8373-54EBEC61EC21}" type="pres">
      <dgm:prSet presAssocID="{83CD4B2F-D098-495A-BB82-32EC99AF3C39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9B3E5E9B-81EF-4E7D-90BE-CA35D76316DF}" type="pres">
      <dgm:prSet presAssocID="{83CD4B2F-D098-495A-BB82-32EC99AF3C39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4EF51F27-7876-424C-B927-CACC82AC3BFD}" type="pres">
      <dgm:prSet presAssocID="{62225939-BB71-46F5-8191-F1CEC5C9FA64}" presName="sp" presStyleCnt="0"/>
      <dgm:spPr/>
    </dgm:pt>
    <dgm:pt modelId="{F46D0C3D-39FF-4F0C-A0A3-06920EAF3CE9}" type="pres">
      <dgm:prSet presAssocID="{26D6A9A6-F459-4F8F-AAF9-07C8B62951D0}" presName="composite" presStyleCnt="0"/>
      <dgm:spPr/>
    </dgm:pt>
    <dgm:pt modelId="{B06E7CFB-F7FD-49FC-95CA-916FA3F11C77}" type="pres">
      <dgm:prSet presAssocID="{26D6A9A6-F459-4F8F-AAF9-07C8B62951D0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AC7F76C3-51A0-4E73-A2D8-58083309ECAF}" type="pres">
      <dgm:prSet presAssocID="{26D6A9A6-F459-4F8F-AAF9-07C8B62951D0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8E935F20-263E-438A-87BC-359A84300B70}" type="presOf" srcId="{26D6A9A6-F459-4F8F-AAF9-07C8B62951D0}" destId="{B06E7CFB-F7FD-49FC-95CA-916FA3F11C77}" srcOrd="0" destOrd="0" presId="urn:microsoft.com/office/officeart/2005/8/layout/chevron2"/>
    <dgm:cxn modelId="{B2F5880B-A121-4D6D-88AD-BDE9654B7CEF}" type="presOf" srcId="{B6B5AE79-7A9D-410E-8EF8-5C7C4591C2D6}" destId="{9B3E5E9B-81EF-4E7D-90BE-CA35D76316DF}" srcOrd="0" destOrd="0" presId="urn:microsoft.com/office/officeart/2005/8/layout/chevron2"/>
    <dgm:cxn modelId="{5C1FFDFD-5ED9-4EB3-B19E-31D6A2A199CE}" srcId="{224693F4-7875-456E-9462-0F4FD7915653}" destId="{FC8BABB7-F40E-41BC-8347-FE7E6072E25E}" srcOrd="0" destOrd="0" parTransId="{3915D3B5-17F4-4F6B-B2E2-154D38C317EC}" sibTransId="{18304D08-B00F-4477-88EE-37640FF8CC9A}"/>
    <dgm:cxn modelId="{9522DD8F-6A92-4730-8C51-3F37DB546CA0}" type="presOf" srcId="{FC8BABB7-F40E-41BC-8347-FE7E6072E25E}" destId="{D730719A-260C-4EBE-8CFB-01AE272E5237}" srcOrd="0" destOrd="0" presId="urn:microsoft.com/office/officeart/2005/8/layout/chevron2"/>
    <dgm:cxn modelId="{D12D3E1D-E087-4766-86AA-A699C857EF5D}" srcId="{4DC5065D-4ECE-4CA5-9DA9-7478349A7D43}" destId="{26D6A9A6-F459-4F8F-AAF9-07C8B62951D0}" srcOrd="2" destOrd="0" parTransId="{E25D7434-120F-427B-9F0A-6637DAAF0F32}" sibTransId="{299001A6-B7CB-4BC6-B157-341C4CDB0B54}"/>
    <dgm:cxn modelId="{C0083137-9892-4D9E-B607-2E925B8B8B48}" type="presOf" srcId="{9B745CD0-C051-495E-A220-F9F5FA5C5398}" destId="{AC7F76C3-51A0-4E73-A2D8-58083309ECAF}" srcOrd="0" destOrd="0" presId="urn:microsoft.com/office/officeart/2005/8/layout/chevron2"/>
    <dgm:cxn modelId="{05E3B309-8E5E-4609-96FB-7E0E49EBBB8C}" srcId="{4DC5065D-4ECE-4CA5-9DA9-7478349A7D43}" destId="{224693F4-7875-456E-9462-0F4FD7915653}" srcOrd="0" destOrd="0" parTransId="{65F4EC48-B2DD-47FA-8ADF-483F84DBA052}" sibTransId="{44B39ED4-C8BE-4659-BDEA-AD31A41EAAB6}"/>
    <dgm:cxn modelId="{98EA6A81-04B1-494E-8F31-2EC6F9D37593}" srcId="{26D6A9A6-F459-4F8F-AAF9-07C8B62951D0}" destId="{9B745CD0-C051-495E-A220-F9F5FA5C5398}" srcOrd="0" destOrd="0" parTransId="{05B37C26-7143-4E21-ACFA-B435C9C8C8C9}" sibTransId="{838DCB3E-3051-4F9B-8726-F63AC394BD2C}"/>
    <dgm:cxn modelId="{57E4D0E5-559D-44F9-91EC-FA1F84597EE1}" type="presOf" srcId="{83CD4B2F-D098-495A-BB82-32EC99AF3C39}" destId="{8252351C-8BFB-4735-8373-54EBEC61EC21}" srcOrd="0" destOrd="0" presId="urn:microsoft.com/office/officeart/2005/8/layout/chevron2"/>
    <dgm:cxn modelId="{45282DFD-4261-4897-ADCC-82336DA9A5E9}" type="presOf" srcId="{4DC5065D-4ECE-4CA5-9DA9-7478349A7D43}" destId="{2F68F192-C8DD-43F8-83AE-D9D44378096E}" srcOrd="0" destOrd="0" presId="urn:microsoft.com/office/officeart/2005/8/layout/chevron2"/>
    <dgm:cxn modelId="{AAD87701-6114-469C-AF7F-2F41FF426590}" srcId="{83CD4B2F-D098-495A-BB82-32EC99AF3C39}" destId="{B6B5AE79-7A9D-410E-8EF8-5C7C4591C2D6}" srcOrd="0" destOrd="0" parTransId="{7C9C9524-1E5E-4C46-8DE1-B0C60E701A1A}" sibTransId="{9C57E502-1ADF-45F8-8369-ADCA185C41E8}"/>
    <dgm:cxn modelId="{07AAFF2A-F643-42A6-A7AC-034B6934619A}" srcId="{4DC5065D-4ECE-4CA5-9DA9-7478349A7D43}" destId="{83CD4B2F-D098-495A-BB82-32EC99AF3C39}" srcOrd="1" destOrd="0" parTransId="{6069878A-0202-44C6-A3B5-3D6F0AB63D32}" sibTransId="{62225939-BB71-46F5-8191-F1CEC5C9FA64}"/>
    <dgm:cxn modelId="{6225D176-8366-4FA0-9BF5-378CE1C3C0C2}" type="presOf" srcId="{224693F4-7875-456E-9462-0F4FD7915653}" destId="{DA16B446-146D-4D46-A02A-B45D7A5DD2E2}" srcOrd="0" destOrd="0" presId="urn:microsoft.com/office/officeart/2005/8/layout/chevron2"/>
    <dgm:cxn modelId="{58B88798-754C-4DC0-ABE4-5197B80692D4}" type="presParOf" srcId="{2F68F192-C8DD-43F8-83AE-D9D44378096E}" destId="{C8517950-6C8F-4F95-A2BF-35EC500E4746}" srcOrd="0" destOrd="0" presId="urn:microsoft.com/office/officeart/2005/8/layout/chevron2"/>
    <dgm:cxn modelId="{A433D005-2B7F-4B3C-BDEF-E0186AEEC723}" type="presParOf" srcId="{C8517950-6C8F-4F95-A2BF-35EC500E4746}" destId="{DA16B446-146D-4D46-A02A-B45D7A5DD2E2}" srcOrd="0" destOrd="0" presId="urn:microsoft.com/office/officeart/2005/8/layout/chevron2"/>
    <dgm:cxn modelId="{C6D8B3F2-82FD-4082-AB66-510BE18BA0E9}" type="presParOf" srcId="{C8517950-6C8F-4F95-A2BF-35EC500E4746}" destId="{D730719A-260C-4EBE-8CFB-01AE272E5237}" srcOrd="1" destOrd="0" presId="urn:microsoft.com/office/officeart/2005/8/layout/chevron2"/>
    <dgm:cxn modelId="{40F92381-9EAD-47B6-866B-674302EE0699}" type="presParOf" srcId="{2F68F192-C8DD-43F8-83AE-D9D44378096E}" destId="{43A409AE-390F-4B96-9AF4-2D0F6A88EF9D}" srcOrd="1" destOrd="0" presId="urn:microsoft.com/office/officeart/2005/8/layout/chevron2"/>
    <dgm:cxn modelId="{3AD9EA8B-E809-47E5-93F4-CA218891851E}" type="presParOf" srcId="{2F68F192-C8DD-43F8-83AE-D9D44378096E}" destId="{F00875BD-CE00-46DC-ADF7-55148726899D}" srcOrd="2" destOrd="0" presId="urn:microsoft.com/office/officeart/2005/8/layout/chevron2"/>
    <dgm:cxn modelId="{B14E9F26-4087-4615-8C3E-1454C42C0B66}" type="presParOf" srcId="{F00875BD-CE00-46DC-ADF7-55148726899D}" destId="{8252351C-8BFB-4735-8373-54EBEC61EC21}" srcOrd="0" destOrd="0" presId="urn:microsoft.com/office/officeart/2005/8/layout/chevron2"/>
    <dgm:cxn modelId="{2CB6C40E-24CA-4A9A-9C19-50E281F66399}" type="presParOf" srcId="{F00875BD-CE00-46DC-ADF7-55148726899D}" destId="{9B3E5E9B-81EF-4E7D-90BE-CA35D76316DF}" srcOrd="1" destOrd="0" presId="urn:microsoft.com/office/officeart/2005/8/layout/chevron2"/>
    <dgm:cxn modelId="{7FEB8949-1DF9-44AD-89F1-822CCEDE026A}" type="presParOf" srcId="{2F68F192-C8DD-43F8-83AE-D9D44378096E}" destId="{4EF51F27-7876-424C-B927-CACC82AC3BFD}" srcOrd="3" destOrd="0" presId="urn:microsoft.com/office/officeart/2005/8/layout/chevron2"/>
    <dgm:cxn modelId="{3BDFC41F-066E-4721-BC72-FB72569456ED}" type="presParOf" srcId="{2F68F192-C8DD-43F8-83AE-D9D44378096E}" destId="{F46D0C3D-39FF-4F0C-A0A3-06920EAF3CE9}" srcOrd="4" destOrd="0" presId="urn:microsoft.com/office/officeart/2005/8/layout/chevron2"/>
    <dgm:cxn modelId="{64CBE47D-C091-4C31-B9F8-876EBFA7686D}" type="presParOf" srcId="{F46D0C3D-39FF-4F0C-A0A3-06920EAF3CE9}" destId="{B06E7CFB-F7FD-49FC-95CA-916FA3F11C77}" srcOrd="0" destOrd="0" presId="urn:microsoft.com/office/officeart/2005/8/layout/chevron2"/>
    <dgm:cxn modelId="{9CDB5EC3-04B2-4EB2-912E-6331CF7355FD}" type="presParOf" srcId="{F46D0C3D-39FF-4F0C-A0A3-06920EAF3CE9}" destId="{AC7F76C3-51A0-4E73-A2D8-58083309ECA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8D785A4-22CE-44B2-AEA2-1DA8253D14FC}" type="doc">
      <dgm:prSet loTypeId="urn:microsoft.com/office/officeart/2005/8/layout/balance1" loCatId="relationship" qsTypeId="urn:microsoft.com/office/officeart/2005/8/quickstyle/3d2" qsCatId="3D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720BC24C-546E-4B62-95EF-92F25C72E908}">
      <dgm:prSet phldrT="[Texto]"/>
      <dgm:spPr/>
      <dgm:t>
        <a:bodyPr/>
        <a:lstStyle/>
        <a:p>
          <a:r>
            <a:rPr lang="es-CO" b="1" dirty="0" smtClean="0">
              <a:latin typeface="Verdana" pitchFamily="34" charset="0"/>
              <a:ea typeface="Verdana" pitchFamily="34" charset="0"/>
              <a:cs typeface="Verdana" pitchFamily="34" charset="0"/>
            </a:rPr>
            <a:t>ELECTRODX</a:t>
          </a:r>
          <a:endParaRPr lang="es-CO" b="1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9BA0BAC5-7A33-4710-AF6E-44014380EE87}" type="parTrans" cxnId="{A320BB7E-D53B-4529-B75F-F7A112A2E5FB}">
      <dgm:prSet/>
      <dgm:spPr/>
      <dgm:t>
        <a:bodyPr/>
        <a:lstStyle/>
        <a:p>
          <a:endParaRPr lang="es-CO"/>
        </a:p>
      </dgm:t>
    </dgm:pt>
    <dgm:pt modelId="{91BBE27B-A8EE-4A9E-B087-5F6200524EE7}" type="sibTrans" cxnId="{A320BB7E-D53B-4529-B75F-F7A112A2E5FB}">
      <dgm:prSet/>
      <dgm:spPr/>
      <dgm:t>
        <a:bodyPr/>
        <a:lstStyle/>
        <a:p>
          <a:endParaRPr lang="es-CO"/>
        </a:p>
      </dgm:t>
    </dgm:pt>
    <dgm:pt modelId="{709020CF-75EC-4BA2-A085-616C97EBAA14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MEDICINA NUCLEAR</a:t>
          </a:r>
          <a:endParaRPr lang="es-CO" b="1" dirty="0">
            <a:solidFill>
              <a:schemeClr val="tx1"/>
            </a:solidFill>
          </a:endParaRPr>
        </a:p>
      </dgm:t>
    </dgm:pt>
    <dgm:pt modelId="{21E917B9-7E3C-4D81-A8A6-AEC020374B2B}" type="parTrans" cxnId="{37368706-C1BC-4ACA-B7F9-CB09284C4A1C}">
      <dgm:prSet/>
      <dgm:spPr/>
      <dgm:t>
        <a:bodyPr/>
        <a:lstStyle/>
        <a:p>
          <a:endParaRPr lang="es-CO"/>
        </a:p>
      </dgm:t>
    </dgm:pt>
    <dgm:pt modelId="{90982676-7628-4EA2-B26C-06817A4A5D4E}" type="sibTrans" cxnId="{37368706-C1BC-4ACA-B7F9-CB09284C4A1C}">
      <dgm:prSet/>
      <dgm:spPr/>
      <dgm:t>
        <a:bodyPr/>
        <a:lstStyle/>
        <a:p>
          <a:endParaRPr lang="es-CO"/>
        </a:p>
      </dgm:t>
    </dgm:pt>
    <dgm:pt modelId="{8C4386C2-0629-47F7-86B8-CCF0D72E0C8A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TAC</a:t>
          </a:r>
          <a:endParaRPr lang="es-CO" b="1" dirty="0">
            <a:solidFill>
              <a:schemeClr val="tx1"/>
            </a:solidFill>
          </a:endParaRPr>
        </a:p>
      </dgm:t>
    </dgm:pt>
    <dgm:pt modelId="{D8A7E191-F02C-4DB6-A326-5538AF01ABD8}" type="parTrans" cxnId="{3D28D471-41CE-406B-8FA7-40D0084BD105}">
      <dgm:prSet/>
      <dgm:spPr/>
      <dgm:t>
        <a:bodyPr/>
        <a:lstStyle/>
        <a:p>
          <a:endParaRPr lang="es-CO"/>
        </a:p>
      </dgm:t>
    </dgm:pt>
    <dgm:pt modelId="{E1A2F30F-B81D-47D2-899A-8D636B0F0A25}" type="sibTrans" cxnId="{3D28D471-41CE-406B-8FA7-40D0084BD105}">
      <dgm:prSet/>
      <dgm:spPr/>
      <dgm:t>
        <a:bodyPr/>
        <a:lstStyle/>
        <a:p>
          <a:endParaRPr lang="es-CO"/>
        </a:p>
      </dgm:t>
    </dgm:pt>
    <dgm:pt modelId="{1F9F2322-7A81-4C47-87FF-FC1CAAEBD63A}">
      <dgm:prSet phldrT="[Texto]"/>
      <dgm:spPr/>
      <dgm:t>
        <a:bodyPr/>
        <a:lstStyle/>
        <a:p>
          <a:r>
            <a:rPr lang="es-CO" b="1" dirty="0" smtClean="0"/>
            <a:t>ECOCARDIOGRAMA</a:t>
          </a:r>
          <a:endParaRPr lang="es-CO" b="1" dirty="0"/>
        </a:p>
      </dgm:t>
    </dgm:pt>
    <dgm:pt modelId="{120AB871-5998-4D80-8D54-E42C2BDA5696}" type="parTrans" cxnId="{B7F4B555-185B-45A7-BECD-31B77B77C6F0}">
      <dgm:prSet/>
      <dgm:spPr/>
      <dgm:t>
        <a:bodyPr/>
        <a:lstStyle/>
        <a:p>
          <a:endParaRPr lang="es-CO"/>
        </a:p>
      </dgm:t>
    </dgm:pt>
    <dgm:pt modelId="{978574E9-5B6A-4E18-BCCF-38D534EDB1D2}" type="sibTrans" cxnId="{B7F4B555-185B-45A7-BECD-31B77B77C6F0}">
      <dgm:prSet/>
      <dgm:spPr/>
      <dgm:t>
        <a:bodyPr/>
        <a:lstStyle/>
        <a:p>
          <a:endParaRPr lang="es-CO"/>
        </a:p>
      </dgm:t>
    </dgm:pt>
    <dgm:pt modelId="{33BA39BE-BA9D-4B7A-95F4-8527904443A6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RX MAS CONTRASTE</a:t>
          </a:r>
          <a:endParaRPr lang="es-CO" b="1" dirty="0">
            <a:solidFill>
              <a:schemeClr val="tx1"/>
            </a:solidFill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345F1ACA-C54F-4637-B9E0-AF6812B3CBB2}" type="parTrans" cxnId="{08B5DA4D-7056-482D-B98E-DF92880964AA}">
      <dgm:prSet/>
      <dgm:spPr/>
      <dgm:t>
        <a:bodyPr/>
        <a:lstStyle/>
        <a:p>
          <a:endParaRPr lang="es-CO"/>
        </a:p>
      </dgm:t>
    </dgm:pt>
    <dgm:pt modelId="{50178664-3710-454B-850F-5C87DDA21A94}" type="sibTrans" cxnId="{08B5DA4D-7056-482D-B98E-DF92880964AA}">
      <dgm:prSet/>
      <dgm:spPr/>
      <dgm:t>
        <a:bodyPr/>
        <a:lstStyle/>
        <a:p>
          <a:endParaRPr lang="es-CO"/>
        </a:p>
      </dgm:t>
    </dgm:pt>
    <dgm:pt modelId="{6E967A05-7D48-46D2-88F9-32F45C5C3CBE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ENDOSCOPIA</a:t>
          </a:r>
          <a:endParaRPr lang="es-CO" b="1" dirty="0">
            <a:solidFill>
              <a:schemeClr val="tx1"/>
            </a:solidFill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B219737E-E9AE-43CC-A19B-285013708592}" type="parTrans" cxnId="{DC336767-E484-40EC-B1B1-E58332FA4C02}">
      <dgm:prSet/>
      <dgm:spPr/>
      <dgm:t>
        <a:bodyPr/>
        <a:lstStyle/>
        <a:p>
          <a:endParaRPr lang="es-CO"/>
        </a:p>
      </dgm:t>
    </dgm:pt>
    <dgm:pt modelId="{96288CCA-A271-4DA0-BCB8-75AD3DFC2244}" type="sibTrans" cxnId="{DC336767-E484-40EC-B1B1-E58332FA4C02}">
      <dgm:prSet/>
      <dgm:spPr/>
      <dgm:t>
        <a:bodyPr/>
        <a:lstStyle/>
        <a:p>
          <a:endParaRPr lang="es-CO"/>
        </a:p>
      </dgm:t>
    </dgm:pt>
    <dgm:pt modelId="{0CF5B650-9F43-4DFA-98E9-45BF305BDDE7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DENSITOMETRIA</a:t>
          </a:r>
          <a:endParaRPr lang="es-CO" b="1" dirty="0">
            <a:solidFill>
              <a:schemeClr val="tx1"/>
            </a:solidFill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F04EBC2A-4993-41DD-BE31-20ADDF5696A8}" type="parTrans" cxnId="{1A704547-A91E-4761-A05B-AAF3C69B2714}">
      <dgm:prSet/>
      <dgm:spPr/>
      <dgm:t>
        <a:bodyPr/>
        <a:lstStyle/>
        <a:p>
          <a:endParaRPr lang="es-CO"/>
        </a:p>
      </dgm:t>
    </dgm:pt>
    <dgm:pt modelId="{B23FED61-E8AC-4658-83BE-77B6A1F391EC}" type="sibTrans" cxnId="{1A704547-A91E-4761-A05B-AAF3C69B2714}">
      <dgm:prSet/>
      <dgm:spPr/>
      <dgm:t>
        <a:bodyPr/>
        <a:lstStyle/>
        <a:p>
          <a:endParaRPr lang="es-CO"/>
        </a:p>
      </dgm:t>
    </dgm:pt>
    <dgm:pt modelId="{56EA5BA7-1B9E-46C3-8C4D-4C520ECCD774}" type="pres">
      <dgm:prSet presAssocID="{08D785A4-22CE-44B2-AEA2-1DA8253D14FC}" presName="outerComposite" presStyleCnt="0">
        <dgm:presLayoutVars>
          <dgm:chMax val="2"/>
          <dgm:animLvl val="lvl"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ADBC6EDC-3597-4955-AAAE-58817249EDD2}" type="pres">
      <dgm:prSet presAssocID="{08D785A4-22CE-44B2-AEA2-1DA8253D14FC}" presName="dummyMaxCanvas" presStyleCnt="0"/>
      <dgm:spPr/>
      <dgm:t>
        <a:bodyPr/>
        <a:lstStyle/>
        <a:p>
          <a:endParaRPr lang="es-CO"/>
        </a:p>
      </dgm:t>
    </dgm:pt>
    <dgm:pt modelId="{FF3A50CC-EE54-486F-9F24-B3D35BED275C}" type="pres">
      <dgm:prSet presAssocID="{08D785A4-22CE-44B2-AEA2-1DA8253D14FC}" presName="parentComposite" presStyleCnt="0"/>
      <dgm:spPr/>
      <dgm:t>
        <a:bodyPr/>
        <a:lstStyle/>
        <a:p>
          <a:endParaRPr lang="es-CO"/>
        </a:p>
      </dgm:t>
    </dgm:pt>
    <dgm:pt modelId="{BBCFD77C-419E-4AD4-A75D-ED6F14736929}" type="pres">
      <dgm:prSet presAssocID="{08D785A4-22CE-44B2-AEA2-1DA8253D14FC}" presName="parent1" presStyleLbl="alignAccFollowNode1" presStyleIdx="0" presStyleCnt="4">
        <dgm:presLayoutVars>
          <dgm:chMax val="4"/>
        </dgm:presLayoutVars>
      </dgm:prSet>
      <dgm:spPr/>
      <dgm:t>
        <a:bodyPr/>
        <a:lstStyle/>
        <a:p>
          <a:endParaRPr lang="es-CO"/>
        </a:p>
      </dgm:t>
    </dgm:pt>
    <dgm:pt modelId="{BAF9CC7A-E908-41C3-BDA4-CC458830D848}" type="pres">
      <dgm:prSet presAssocID="{08D785A4-22CE-44B2-AEA2-1DA8253D14FC}" presName="parent2" presStyleLbl="alignAccFollowNode1" presStyleIdx="1" presStyleCnt="4">
        <dgm:presLayoutVars>
          <dgm:chMax val="4"/>
        </dgm:presLayoutVars>
      </dgm:prSet>
      <dgm:spPr/>
      <dgm:t>
        <a:bodyPr/>
        <a:lstStyle/>
        <a:p>
          <a:endParaRPr lang="es-CO"/>
        </a:p>
      </dgm:t>
    </dgm:pt>
    <dgm:pt modelId="{D94EE2ED-3871-41AC-9DA0-8674FB20D9A3}" type="pres">
      <dgm:prSet presAssocID="{08D785A4-22CE-44B2-AEA2-1DA8253D14FC}" presName="childrenComposite" presStyleCnt="0"/>
      <dgm:spPr/>
      <dgm:t>
        <a:bodyPr/>
        <a:lstStyle/>
        <a:p>
          <a:endParaRPr lang="es-CO"/>
        </a:p>
      </dgm:t>
    </dgm:pt>
    <dgm:pt modelId="{D9B598F1-1581-4F68-B818-3C2F9D65D5DB}" type="pres">
      <dgm:prSet presAssocID="{08D785A4-22CE-44B2-AEA2-1DA8253D14FC}" presName="dummyMaxCanvas_ChildArea" presStyleCnt="0"/>
      <dgm:spPr/>
      <dgm:t>
        <a:bodyPr/>
        <a:lstStyle/>
        <a:p>
          <a:endParaRPr lang="es-CO"/>
        </a:p>
      </dgm:t>
    </dgm:pt>
    <dgm:pt modelId="{5233AD66-1150-4A3C-B6AB-00D53911CAB3}" type="pres">
      <dgm:prSet presAssocID="{08D785A4-22CE-44B2-AEA2-1DA8253D14FC}" presName="fulcrum" presStyleLbl="alignAccFollowNode1" presStyleIdx="2" presStyleCnt="4"/>
      <dgm:spPr/>
      <dgm:t>
        <a:bodyPr/>
        <a:lstStyle/>
        <a:p>
          <a:endParaRPr lang="es-CO"/>
        </a:p>
      </dgm:t>
    </dgm:pt>
    <dgm:pt modelId="{32432A48-D613-448B-9619-6C8B376B9F2E}" type="pres">
      <dgm:prSet presAssocID="{08D785A4-22CE-44B2-AEA2-1DA8253D14FC}" presName="balance_23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0CF10BCD-1CDE-4AA4-BA54-5F4F3EBE866E}" type="pres">
      <dgm:prSet presAssocID="{08D785A4-22CE-44B2-AEA2-1DA8253D14FC}" presName="right_23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FBF7476C-DA75-403C-8531-939D825342F3}" type="pres">
      <dgm:prSet presAssocID="{08D785A4-22CE-44B2-AEA2-1DA8253D14FC}" presName="right_23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1C594010-3C4D-48CC-A3A7-D9F1F9CE091A}" type="pres">
      <dgm:prSet presAssocID="{08D785A4-22CE-44B2-AEA2-1DA8253D14FC}" presName="right_23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BFB4D44E-DB04-48E1-88EB-906AD903DFC9}" type="pres">
      <dgm:prSet presAssocID="{08D785A4-22CE-44B2-AEA2-1DA8253D14FC}" presName="left_23_1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FF7DE6D1-E229-40E0-A025-FFBD42D29E93}" type="pres">
      <dgm:prSet presAssocID="{08D785A4-22CE-44B2-AEA2-1DA8253D14FC}" presName="left_23_2" presStyleLbl="node1" presStyleIdx="4" presStyleCnt="5" custLinFactNeighborX="1788" custLinFactNeighborY="2119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73FA57AB-4527-45A3-A069-0FE7651638A9}" type="presOf" srcId="{1F9F2322-7A81-4C47-87FF-FC1CAAEBD63A}" destId="{BAF9CC7A-E908-41C3-BDA4-CC458830D848}" srcOrd="0" destOrd="0" presId="urn:microsoft.com/office/officeart/2005/8/layout/balance1"/>
    <dgm:cxn modelId="{C7D310A0-F4C0-4981-81DB-FF2D0088312A}" type="presOf" srcId="{6E967A05-7D48-46D2-88F9-32F45C5C3CBE}" destId="{FBF7476C-DA75-403C-8531-939D825342F3}" srcOrd="0" destOrd="0" presId="urn:microsoft.com/office/officeart/2005/8/layout/balance1"/>
    <dgm:cxn modelId="{85DA9816-7C5F-425D-AF58-608045E217AF}" type="presOf" srcId="{720BC24C-546E-4B62-95EF-92F25C72E908}" destId="{BBCFD77C-419E-4AD4-A75D-ED6F14736929}" srcOrd="0" destOrd="0" presId="urn:microsoft.com/office/officeart/2005/8/layout/balance1"/>
    <dgm:cxn modelId="{07E9E46A-A4F7-41D8-A67D-F1B1FBDC6CC7}" type="presOf" srcId="{33BA39BE-BA9D-4B7A-95F4-8527904443A6}" destId="{0CF10BCD-1CDE-4AA4-BA54-5F4F3EBE866E}" srcOrd="0" destOrd="0" presId="urn:microsoft.com/office/officeart/2005/8/layout/balance1"/>
    <dgm:cxn modelId="{37368706-C1BC-4ACA-B7F9-CB09284C4A1C}" srcId="{720BC24C-546E-4B62-95EF-92F25C72E908}" destId="{709020CF-75EC-4BA2-A085-616C97EBAA14}" srcOrd="0" destOrd="0" parTransId="{21E917B9-7E3C-4D81-A8A6-AEC020374B2B}" sibTransId="{90982676-7628-4EA2-B26C-06817A4A5D4E}"/>
    <dgm:cxn modelId="{A320BB7E-D53B-4529-B75F-F7A112A2E5FB}" srcId="{08D785A4-22CE-44B2-AEA2-1DA8253D14FC}" destId="{720BC24C-546E-4B62-95EF-92F25C72E908}" srcOrd="0" destOrd="0" parTransId="{9BA0BAC5-7A33-4710-AF6E-44014380EE87}" sibTransId="{91BBE27B-A8EE-4A9E-B087-5F6200524EE7}"/>
    <dgm:cxn modelId="{5A307F10-D982-4EED-B824-6745524F6411}" type="presOf" srcId="{709020CF-75EC-4BA2-A085-616C97EBAA14}" destId="{BFB4D44E-DB04-48E1-88EB-906AD903DFC9}" srcOrd="0" destOrd="0" presId="urn:microsoft.com/office/officeart/2005/8/layout/balance1"/>
    <dgm:cxn modelId="{08B5DA4D-7056-482D-B98E-DF92880964AA}" srcId="{1F9F2322-7A81-4C47-87FF-FC1CAAEBD63A}" destId="{33BA39BE-BA9D-4B7A-95F4-8527904443A6}" srcOrd="0" destOrd="0" parTransId="{345F1ACA-C54F-4637-B9E0-AF6812B3CBB2}" sibTransId="{50178664-3710-454B-850F-5C87DDA21A94}"/>
    <dgm:cxn modelId="{4C3C9D3B-C585-4EC8-8BD4-C75D4F21CA94}" type="presOf" srcId="{08D785A4-22CE-44B2-AEA2-1DA8253D14FC}" destId="{56EA5BA7-1B9E-46C3-8C4D-4C520ECCD774}" srcOrd="0" destOrd="0" presId="urn:microsoft.com/office/officeart/2005/8/layout/balance1"/>
    <dgm:cxn modelId="{B7F4B555-185B-45A7-BECD-31B77B77C6F0}" srcId="{08D785A4-22CE-44B2-AEA2-1DA8253D14FC}" destId="{1F9F2322-7A81-4C47-87FF-FC1CAAEBD63A}" srcOrd="1" destOrd="0" parTransId="{120AB871-5998-4D80-8D54-E42C2BDA5696}" sibTransId="{978574E9-5B6A-4E18-BCCF-38D534EDB1D2}"/>
    <dgm:cxn modelId="{DB803CE3-6427-4649-A1B1-28F9B64A84DD}" type="presOf" srcId="{0CF5B650-9F43-4DFA-98E9-45BF305BDDE7}" destId="{1C594010-3C4D-48CC-A3A7-D9F1F9CE091A}" srcOrd="0" destOrd="0" presId="urn:microsoft.com/office/officeart/2005/8/layout/balance1"/>
    <dgm:cxn modelId="{3D28D471-41CE-406B-8FA7-40D0084BD105}" srcId="{720BC24C-546E-4B62-95EF-92F25C72E908}" destId="{8C4386C2-0629-47F7-86B8-CCF0D72E0C8A}" srcOrd="1" destOrd="0" parTransId="{D8A7E191-F02C-4DB6-A326-5538AF01ABD8}" sibTransId="{E1A2F30F-B81D-47D2-899A-8D636B0F0A25}"/>
    <dgm:cxn modelId="{DC336767-E484-40EC-B1B1-E58332FA4C02}" srcId="{1F9F2322-7A81-4C47-87FF-FC1CAAEBD63A}" destId="{6E967A05-7D48-46D2-88F9-32F45C5C3CBE}" srcOrd="1" destOrd="0" parTransId="{B219737E-E9AE-43CC-A19B-285013708592}" sibTransId="{96288CCA-A271-4DA0-BCB8-75AD3DFC2244}"/>
    <dgm:cxn modelId="{1A704547-A91E-4761-A05B-AAF3C69B2714}" srcId="{1F9F2322-7A81-4C47-87FF-FC1CAAEBD63A}" destId="{0CF5B650-9F43-4DFA-98E9-45BF305BDDE7}" srcOrd="2" destOrd="0" parTransId="{F04EBC2A-4993-41DD-BE31-20ADDF5696A8}" sibTransId="{B23FED61-E8AC-4658-83BE-77B6A1F391EC}"/>
    <dgm:cxn modelId="{AB73657E-4F3A-4339-AC6D-B75D22D6EB28}" type="presOf" srcId="{8C4386C2-0629-47F7-86B8-CCF0D72E0C8A}" destId="{FF7DE6D1-E229-40E0-A025-FFBD42D29E93}" srcOrd="0" destOrd="0" presId="urn:microsoft.com/office/officeart/2005/8/layout/balance1"/>
    <dgm:cxn modelId="{2EA2AA87-9EFC-4F0A-89B2-DCB6B7149A93}" type="presParOf" srcId="{56EA5BA7-1B9E-46C3-8C4D-4C520ECCD774}" destId="{ADBC6EDC-3597-4955-AAAE-58817249EDD2}" srcOrd="0" destOrd="0" presId="urn:microsoft.com/office/officeart/2005/8/layout/balance1"/>
    <dgm:cxn modelId="{ADE2FF10-5F53-4C1D-AB39-10D65B3B07EC}" type="presParOf" srcId="{56EA5BA7-1B9E-46C3-8C4D-4C520ECCD774}" destId="{FF3A50CC-EE54-486F-9F24-B3D35BED275C}" srcOrd="1" destOrd="0" presId="urn:microsoft.com/office/officeart/2005/8/layout/balance1"/>
    <dgm:cxn modelId="{8CF893BC-19AE-495A-BAAC-8DBB79FC9668}" type="presParOf" srcId="{FF3A50CC-EE54-486F-9F24-B3D35BED275C}" destId="{BBCFD77C-419E-4AD4-A75D-ED6F14736929}" srcOrd="0" destOrd="0" presId="urn:microsoft.com/office/officeart/2005/8/layout/balance1"/>
    <dgm:cxn modelId="{C8274781-5C05-4E1A-9A8F-0D37D3082FD5}" type="presParOf" srcId="{FF3A50CC-EE54-486F-9F24-B3D35BED275C}" destId="{BAF9CC7A-E908-41C3-BDA4-CC458830D848}" srcOrd="1" destOrd="0" presId="urn:microsoft.com/office/officeart/2005/8/layout/balance1"/>
    <dgm:cxn modelId="{10AD0140-9FD3-4C53-AE1F-C12891E24160}" type="presParOf" srcId="{56EA5BA7-1B9E-46C3-8C4D-4C520ECCD774}" destId="{D94EE2ED-3871-41AC-9DA0-8674FB20D9A3}" srcOrd="2" destOrd="0" presId="urn:microsoft.com/office/officeart/2005/8/layout/balance1"/>
    <dgm:cxn modelId="{56C86F0E-C53E-4794-AFDC-A397849175ED}" type="presParOf" srcId="{D94EE2ED-3871-41AC-9DA0-8674FB20D9A3}" destId="{D9B598F1-1581-4F68-B818-3C2F9D65D5DB}" srcOrd="0" destOrd="0" presId="urn:microsoft.com/office/officeart/2005/8/layout/balance1"/>
    <dgm:cxn modelId="{31417491-6598-4E00-9DB2-25901475E39C}" type="presParOf" srcId="{D94EE2ED-3871-41AC-9DA0-8674FB20D9A3}" destId="{5233AD66-1150-4A3C-B6AB-00D53911CAB3}" srcOrd="1" destOrd="0" presId="urn:microsoft.com/office/officeart/2005/8/layout/balance1"/>
    <dgm:cxn modelId="{8F229CBA-CD5F-43AB-A695-03D7DB927AD4}" type="presParOf" srcId="{D94EE2ED-3871-41AC-9DA0-8674FB20D9A3}" destId="{32432A48-D613-448B-9619-6C8B376B9F2E}" srcOrd="2" destOrd="0" presId="urn:microsoft.com/office/officeart/2005/8/layout/balance1"/>
    <dgm:cxn modelId="{5CB22A43-9749-4235-B893-89C80652D7FC}" type="presParOf" srcId="{D94EE2ED-3871-41AC-9DA0-8674FB20D9A3}" destId="{0CF10BCD-1CDE-4AA4-BA54-5F4F3EBE866E}" srcOrd="3" destOrd="0" presId="urn:microsoft.com/office/officeart/2005/8/layout/balance1"/>
    <dgm:cxn modelId="{2C34E8C8-63E9-4411-9006-63437AF0CDD9}" type="presParOf" srcId="{D94EE2ED-3871-41AC-9DA0-8674FB20D9A3}" destId="{FBF7476C-DA75-403C-8531-939D825342F3}" srcOrd="4" destOrd="0" presId="urn:microsoft.com/office/officeart/2005/8/layout/balance1"/>
    <dgm:cxn modelId="{11C2EB31-C84E-4BD3-82E8-3184E5F5FC6D}" type="presParOf" srcId="{D94EE2ED-3871-41AC-9DA0-8674FB20D9A3}" destId="{1C594010-3C4D-48CC-A3A7-D9F1F9CE091A}" srcOrd="5" destOrd="0" presId="urn:microsoft.com/office/officeart/2005/8/layout/balance1"/>
    <dgm:cxn modelId="{2DA1E8B6-2E94-4221-95E7-AB5D303A5124}" type="presParOf" srcId="{D94EE2ED-3871-41AC-9DA0-8674FB20D9A3}" destId="{BFB4D44E-DB04-48E1-88EB-906AD903DFC9}" srcOrd="6" destOrd="0" presId="urn:microsoft.com/office/officeart/2005/8/layout/balance1"/>
    <dgm:cxn modelId="{8EB25EDA-6AB4-459A-9BC3-A667AD0B733A}" type="presParOf" srcId="{D94EE2ED-3871-41AC-9DA0-8674FB20D9A3}" destId="{FF7DE6D1-E229-40E0-A025-FFBD42D29E93}" srcOrd="7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4C70229-12B7-4FE1-B823-B7A6DC838829}" type="doc">
      <dgm:prSet loTypeId="urn:microsoft.com/office/officeart/2005/8/layout/hierarchy4" loCatId="list" qsTypeId="urn:microsoft.com/office/officeart/2005/8/quickstyle/3d1" qsCatId="3D" csTypeId="urn:microsoft.com/office/officeart/2005/8/colors/colorful1#1" csCatId="colorful" phldr="1"/>
      <dgm:spPr/>
      <dgm:t>
        <a:bodyPr/>
        <a:lstStyle/>
        <a:p>
          <a:endParaRPr lang="es-CO"/>
        </a:p>
      </dgm:t>
    </dgm:pt>
    <dgm:pt modelId="{42DFFD8F-D5A0-4A74-B8E3-F9886767FCBA}">
      <dgm:prSet phldrT="[Texto]" custT="1"/>
      <dgm:spPr/>
      <dgm:t>
        <a:bodyPr/>
        <a:lstStyle/>
        <a:p>
          <a:r>
            <a:rPr lang="es-CO" sz="2800" b="1" dirty="0" smtClean="0">
              <a:solidFill>
                <a:schemeClr val="tx1"/>
              </a:solidFill>
            </a:rPr>
            <a:t>Estudios vasculares complejos</a:t>
          </a:r>
          <a:endParaRPr lang="es-CO" sz="2800" b="1" dirty="0">
            <a:solidFill>
              <a:schemeClr val="tx1"/>
            </a:solidFill>
          </a:endParaRPr>
        </a:p>
      </dgm:t>
    </dgm:pt>
    <dgm:pt modelId="{F05B8BC7-1ABF-4A5D-9B23-6E64B503F1DC}" type="parTrans" cxnId="{1D439AF5-4600-44DB-9FF4-F83B5FD45D55}">
      <dgm:prSet/>
      <dgm:spPr/>
      <dgm:t>
        <a:bodyPr/>
        <a:lstStyle/>
        <a:p>
          <a:endParaRPr lang="es-CO"/>
        </a:p>
      </dgm:t>
    </dgm:pt>
    <dgm:pt modelId="{1345A96B-053A-4398-878D-1239381D60EE}" type="sibTrans" cxnId="{1D439AF5-4600-44DB-9FF4-F83B5FD45D55}">
      <dgm:prSet/>
      <dgm:spPr/>
      <dgm:t>
        <a:bodyPr/>
        <a:lstStyle/>
        <a:p>
          <a:endParaRPr lang="es-CO"/>
        </a:p>
      </dgm:t>
    </dgm:pt>
    <dgm:pt modelId="{0ADBF521-5129-49CD-AED6-5656FDB1B58D}">
      <dgm:prSet phldrT="[Texto]" custT="1"/>
      <dgm:spPr>
        <a:solidFill>
          <a:srgbClr val="00B0F0"/>
        </a:solidFill>
      </dgm:spPr>
      <dgm:t>
        <a:bodyPr/>
        <a:lstStyle/>
        <a:p>
          <a:r>
            <a:rPr lang="es-CO" sz="2800" b="1" dirty="0" smtClean="0">
              <a:solidFill>
                <a:schemeClr val="tx1"/>
              </a:solidFill>
            </a:rPr>
            <a:t>Estudios hemodinámicos</a:t>
          </a:r>
          <a:endParaRPr lang="es-CO" sz="2800" b="1" dirty="0">
            <a:solidFill>
              <a:schemeClr val="tx1"/>
            </a:solidFill>
          </a:endParaRPr>
        </a:p>
      </dgm:t>
    </dgm:pt>
    <dgm:pt modelId="{996D176C-19B5-4604-9E97-178381F29386}" type="parTrans" cxnId="{2359FD9D-6B60-4148-92CB-98B8A16A2EE7}">
      <dgm:prSet/>
      <dgm:spPr/>
      <dgm:t>
        <a:bodyPr/>
        <a:lstStyle/>
        <a:p>
          <a:endParaRPr lang="es-CO"/>
        </a:p>
      </dgm:t>
    </dgm:pt>
    <dgm:pt modelId="{627CED1B-3418-414A-B73D-1F6F6005BC03}" type="sibTrans" cxnId="{2359FD9D-6B60-4148-92CB-98B8A16A2EE7}">
      <dgm:prSet/>
      <dgm:spPr/>
      <dgm:t>
        <a:bodyPr/>
        <a:lstStyle/>
        <a:p>
          <a:endParaRPr lang="es-CO"/>
        </a:p>
      </dgm:t>
    </dgm:pt>
    <dgm:pt modelId="{7925338B-2DE0-4837-9DBE-9AA596FAB313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Estudios electrofisiología</a:t>
          </a:r>
          <a:endParaRPr lang="es-CO" b="1" dirty="0">
            <a:solidFill>
              <a:schemeClr val="tx1"/>
            </a:solidFill>
          </a:endParaRPr>
        </a:p>
      </dgm:t>
    </dgm:pt>
    <dgm:pt modelId="{9BC496D9-968E-437D-8C97-9060C0E734FC}" type="parTrans" cxnId="{57BE3250-B729-421B-8CC2-F94F90A90F0C}">
      <dgm:prSet/>
      <dgm:spPr/>
      <dgm:t>
        <a:bodyPr/>
        <a:lstStyle/>
        <a:p>
          <a:endParaRPr lang="es-CO"/>
        </a:p>
      </dgm:t>
    </dgm:pt>
    <dgm:pt modelId="{FCF14E4B-9D65-4C7D-93AA-9C050BF8F9E5}" type="sibTrans" cxnId="{57BE3250-B729-421B-8CC2-F94F90A90F0C}">
      <dgm:prSet/>
      <dgm:spPr/>
      <dgm:t>
        <a:bodyPr/>
        <a:lstStyle/>
        <a:p>
          <a:endParaRPr lang="es-CO"/>
        </a:p>
      </dgm:t>
    </dgm:pt>
    <dgm:pt modelId="{E00CD5DB-3006-449C-AA5F-61F3DE6020FD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RMN</a:t>
          </a:r>
          <a:endParaRPr lang="es-CO" b="1" dirty="0">
            <a:solidFill>
              <a:schemeClr val="tx1"/>
            </a:solidFill>
          </a:endParaRPr>
        </a:p>
      </dgm:t>
    </dgm:pt>
    <dgm:pt modelId="{4AB83454-0638-4BE2-90DA-D87204AB6E17}" type="parTrans" cxnId="{8457211B-6D87-4C65-B855-FFF740A4C92C}">
      <dgm:prSet/>
      <dgm:spPr/>
      <dgm:t>
        <a:bodyPr/>
        <a:lstStyle/>
        <a:p>
          <a:endParaRPr lang="es-CO"/>
        </a:p>
      </dgm:t>
    </dgm:pt>
    <dgm:pt modelId="{32E94639-076C-40C8-B255-354F8D28350E}" type="sibTrans" cxnId="{8457211B-6D87-4C65-B855-FFF740A4C92C}">
      <dgm:prSet/>
      <dgm:spPr/>
      <dgm:t>
        <a:bodyPr/>
        <a:lstStyle/>
        <a:p>
          <a:endParaRPr lang="es-CO"/>
        </a:p>
      </dgm:t>
    </dgm:pt>
    <dgm:pt modelId="{E655D48E-0A7E-4D1B-A27C-0B5759C8B913}">
      <dgm:prSet phldrT="[Texto]" custT="1"/>
      <dgm:spPr>
        <a:solidFill>
          <a:srgbClr val="00B0F0"/>
        </a:solidFill>
      </dgm:spPr>
      <dgm:t>
        <a:bodyPr/>
        <a:lstStyle/>
        <a:p>
          <a:r>
            <a:rPr lang="es-CO" sz="2800" b="1" dirty="0" smtClean="0">
              <a:solidFill>
                <a:schemeClr val="tx1"/>
              </a:solidFill>
            </a:rPr>
            <a:t>Cateterismos cardiacos</a:t>
          </a:r>
          <a:endParaRPr lang="es-CO" sz="2800" b="1" dirty="0">
            <a:solidFill>
              <a:schemeClr val="tx1"/>
            </a:solidFill>
          </a:endParaRPr>
        </a:p>
      </dgm:t>
    </dgm:pt>
    <dgm:pt modelId="{9DF6760A-1085-4C8A-A230-0C03CD68B9FC}" type="parTrans" cxnId="{F2CA90B8-AF35-48CB-BECB-BCF2BD164F10}">
      <dgm:prSet/>
      <dgm:spPr/>
      <dgm:t>
        <a:bodyPr/>
        <a:lstStyle/>
        <a:p>
          <a:endParaRPr lang="es-CO"/>
        </a:p>
      </dgm:t>
    </dgm:pt>
    <dgm:pt modelId="{1CF63781-2C2A-4BD2-AA83-99C53D6AD225}" type="sibTrans" cxnId="{F2CA90B8-AF35-48CB-BECB-BCF2BD164F10}">
      <dgm:prSet/>
      <dgm:spPr/>
      <dgm:t>
        <a:bodyPr/>
        <a:lstStyle/>
        <a:p>
          <a:endParaRPr lang="es-CO"/>
        </a:p>
      </dgm:t>
    </dgm:pt>
    <dgm:pt modelId="{89DE80E8-4106-486D-BE60-8ABDF5E5346D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Laparoscopia y artroscopia</a:t>
          </a:r>
          <a:endParaRPr lang="es-CO" b="1" dirty="0">
            <a:solidFill>
              <a:schemeClr val="tx1"/>
            </a:solidFill>
          </a:endParaRPr>
        </a:p>
      </dgm:t>
    </dgm:pt>
    <dgm:pt modelId="{0EC6AF32-DC61-4116-A4F0-4B51C562EC48}" type="parTrans" cxnId="{A713F02C-3183-4E1B-AB19-82B0D8CE7830}">
      <dgm:prSet/>
      <dgm:spPr/>
      <dgm:t>
        <a:bodyPr/>
        <a:lstStyle/>
        <a:p>
          <a:endParaRPr lang="es-CO"/>
        </a:p>
      </dgm:t>
    </dgm:pt>
    <dgm:pt modelId="{FA30BF4F-D650-4250-92D2-1401D187035A}" type="sibTrans" cxnId="{A713F02C-3183-4E1B-AB19-82B0D8CE7830}">
      <dgm:prSet/>
      <dgm:spPr/>
      <dgm:t>
        <a:bodyPr/>
        <a:lstStyle/>
        <a:p>
          <a:endParaRPr lang="es-CO"/>
        </a:p>
      </dgm:t>
    </dgm:pt>
    <dgm:pt modelId="{A1A9E2B7-A5A4-46D7-AE8A-E6504F619815}" type="pres">
      <dgm:prSet presAssocID="{14C70229-12B7-4FE1-B823-B7A6DC838829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CO"/>
        </a:p>
      </dgm:t>
    </dgm:pt>
    <dgm:pt modelId="{A92865E0-8B90-4337-B2B0-41745D836518}" type="pres">
      <dgm:prSet presAssocID="{42DFFD8F-D5A0-4A74-B8E3-F9886767FCBA}" presName="vertOne" presStyleCnt="0"/>
      <dgm:spPr/>
      <dgm:t>
        <a:bodyPr/>
        <a:lstStyle/>
        <a:p>
          <a:endParaRPr lang="es-CO"/>
        </a:p>
      </dgm:t>
    </dgm:pt>
    <dgm:pt modelId="{268278FD-23A1-4B6C-A31A-215811760BE5}" type="pres">
      <dgm:prSet presAssocID="{42DFFD8F-D5A0-4A74-B8E3-F9886767FCBA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F16053F0-8889-4186-8AA3-959E90C985AA}" type="pres">
      <dgm:prSet presAssocID="{42DFFD8F-D5A0-4A74-B8E3-F9886767FCBA}" presName="parTransOne" presStyleCnt="0"/>
      <dgm:spPr/>
      <dgm:t>
        <a:bodyPr/>
        <a:lstStyle/>
        <a:p>
          <a:endParaRPr lang="es-CO"/>
        </a:p>
      </dgm:t>
    </dgm:pt>
    <dgm:pt modelId="{F9021738-1AE6-4410-83C4-ADAADD213F64}" type="pres">
      <dgm:prSet presAssocID="{42DFFD8F-D5A0-4A74-B8E3-F9886767FCBA}" presName="horzOne" presStyleCnt="0"/>
      <dgm:spPr/>
      <dgm:t>
        <a:bodyPr/>
        <a:lstStyle/>
        <a:p>
          <a:endParaRPr lang="es-CO"/>
        </a:p>
      </dgm:t>
    </dgm:pt>
    <dgm:pt modelId="{673E07CA-37F0-41C6-B7A3-B6016EFE1C6F}" type="pres">
      <dgm:prSet presAssocID="{0ADBF521-5129-49CD-AED6-5656FDB1B58D}" presName="vertTwo" presStyleCnt="0"/>
      <dgm:spPr/>
      <dgm:t>
        <a:bodyPr/>
        <a:lstStyle/>
        <a:p>
          <a:endParaRPr lang="es-CO"/>
        </a:p>
      </dgm:t>
    </dgm:pt>
    <dgm:pt modelId="{9C7A22C2-4CB8-406D-AA5D-E3CC4D292AD3}" type="pres">
      <dgm:prSet presAssocID="{0ADBF521-5129-49CD-AED6-5656FDB1B58D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64EA1532-A465-4F87-A45D-8199748C9333}" type="pres">
      <dgm:prSet presAssocID="{0ADBF521-5129-49CD-AED6-5656FDB1B58D}" presName="parTransTwo" presStyleCnt="0"/>
      <dgm:spPr/>
      <dgm:t>
        <a:bodyPr/>
        <a:lstStyle/>
        <a:p>
          <a:endParaRPr lang="es-CO"/>
        </a:p>
      </dgm:t>
    </dgm:pt>
    <dgm:pt modelId="{2E3133BF-A086-4208-A488-5E5A5662D214}" type="pres">
      <dgm:prSet presAssocID="{0ADBF521-5129-49CD-AED6-5656FDB1B58D}" presName="horzTwo" presStyleCnt="0"/>
      <dgm:spPr/>
      <dgm:t>
        <a:bodyPr/>
        <a:lstStyle/>
        <a:p>
          <a:endParaRPr lang="es-CO"/>
        </a:p>
      </dgm:t>
    </dgm:pt>
    <dgm:pt modelId="{3291D67D-A113-435C-9C77-9A90EFEDC68C}" type="pres">
      <dgm:prSet presAssocID="{7925338B-2DE0-4837-9DBE-9AA596FAB313}" presName="vertThree" presStyleCnt="0"/>
      <dgm:spPr/>
      <dgm:t>
        <a:bodyPr/>
        <a:lstStyle/>
        <a:p>
          <a:endParaRPr lang="es-CO"/>
        </a:p>
      </dgm:t>
    </dgm:pt>
    <dgm:pt modelId="{384F0C90-0C08-41C8-A5AB-13DA3D3298D8}" type="pres">
      <dgm:prSet presAssocID="{7925338B-2DE0-4837-9DBE-9AA596FAB313}" presName="txThre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2633BF8F-EA0F-47DD-973C-209AAFB8C9F9}" type="pres">
      <dgm:prSet presAssocID="{7925338B-2DE0-4837-9DBE-9AA596FAB313}" presName="horzThree" presStyleCnt="0"/>
      <dgm:spPr/>
      <dgm:t>
        <a:bodyPr/>
        <a:lstStyle/>
        <a:p>
          <a:endParaRPr lang="es-CO"/>
        </a:p>
      </dgm:t>
    </dgm:pt>
    <dgm:pt modelId="{E098C1BA-7BC1-480E-9A50-551A804DA36A}" type="pres">
      <dgm:prSet presAssocID="{FCF14E4B-9D65-4C7D-93AA-9C050BF8F9E5}" presName="sibSpaceThree" presStyleCnt="0"/>
      <dgm:spPr/>
      <dgm:t>
        <a:bodyPr/>
        <a:lstStyle/>
        <a:p>
          <a:endParaRPr lang="es-CO"/>
        </a:p>
      </dgm:t>
    </dgm:pt>
    <dgm:pt modelId="{A45AA381-8D0C-4125-99D2-81D0B0BFA109}" type="pres">
      <dgm:prSet presAssocID="{E00CD5DB-3006-449C-AA5F-61F3DE6020FD}" presName="vertThree" presStyleCnt="0"/>
      <dgm:spPr/>
      <dgm:t>
        <a:bodyPr/>
        <a:lstStyle/>
        <a:p>
          <a:endParaRPr lang="es-CO"/>
        </a:p>
      </dgm:t>
    </dgm:pt>
    <dgm:pt modelId="{70A525EC-161E-42A4-93DD-13CF7E2A4528}" type="pres">
      <dgm:prSet presAssocID="{E00CD5DB-3006-449C-AA5F-61F3DE6020FD}" presName="txThree" presStyleLbl="node3" presStyleIdx="1" presStyleCnt="3" custLinFactNeighborX="2660" custLinFactNeighborY="3291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B1E1076D-550F-4B6F-80C1-0A2A002C1FE9}" type="pres">
      <dgm:prSet presAssocID="{E00CD5DB-3006-449C-AA5F-61F3DE6020FD}" presName="horzThree" presStyleCnt="0"/>
      <dgm:spPr/>
      <dgm:t>
        <a:bodyPr/>
        <a:lstStyle/>
        <a:p>
          <a:endParaRPr lang="es-CO"/>
        </a:p>
      </dgm:t>
    </dgm:pt>
    <dgm:pt modelId="{15204A67-3246-453B-BCBE-4171DEAA2F13}" type="pres">
      <dgm:prSet presAssocID="{627CED1B-3418-414A-B73D-1F6F6005BC03}" presName="sibSpaceTwo" presStyleCnt="0"/>
      <dgm:spPr/>
      <dgm:t>
        <a:bodyPr/>
        <a:lstStyle/>
        <a:p>
          <a:endParaRPr lang="es-CO"/>
        </a:p>
      </dgm:t>
    </dgm:pt>
    <dgm:pt modelId="{A2A91590-90B4-47D6-9F6C-C69A5C637DE2}" type="pres">
      <dgm:prSet presAssocID="{E655D48E-0A7E-4D1B-A27C-0B5759C8B913}" presName="vertTwo" presStyleCnt="0"/>
      <dgm:spPr/>
      <dgm:t>
        <a:bodyPr/>
        <a:lstStyle/>
        <a:p>
          <a:endParaRPr lang="es-CO"/>
        </a:p>
      </dgm:t>
    </dgm:pt>
    <dgm:pt modelId="{50969001-334F-4C24-9D2E-C2616938EC7B}" type="pres">
      <dgm:prSet presAssocID="{E655D48E-0A7E-4D1B-A27C-0B5759C8B913}" presName="txTwo" presStyleLbl="node2" presStyleIdx="1" presStyleCnt="2" custLinFactNeighborX="1157" custLinFactNeighborY="64327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067278EE-4D0B-4D24-BDDA-19BD6B122163}" type="pres">
      <dgm:prSet presAssocID="{E655D48E-0A7E-4D1B-A27C-0B5759C8B913}" presName="parTransTwo" presStyleCnt="0"/>
      <dgm:spPr/>
      <dgm:t>
        <a:bodyPr/>
        <a:lstStyle/>
        <a:p>
          <a:endParaRPr lang="es-CO"/>
        </a:p>
      </dgm:t>
    </dgm:pt>
    <dgm:pt modelId="{C65AFC83-4926-4351-B40B-9ED7E8AD16FD}" type="pres">
      <dgm:prSet presAssocID="{E655D48E-0A7E-4D1B-A27C-0B5759C8B913}" presName="horzTwo" presStyleCnt="0"/>
      <dgm:spPr/>
      <dgm:t>
        <a:bodyPr/>
        <a:lstStyle/>
        <a:p>
          <a:endParaRPr lang="es-CO"/>
        </a:p>
      </dgm:t>
    </dgm:pt>
    <dgm:pt modelId="{66A366BA-9F36-45CE-A261-15F43ACBE2D1}" type="pres">
      <dgm:prSet presAssocID="{89DE80E8-4106-486D-BE60-8ABDF5E5346D}" presName="vertThree" presStyleCnt="0"/>
      <dgm:spPr/>
      <dgm:t>
        <a:bodyPr/>
        <a:lstStyle/>
        <a:p>
          <a:endParaRPr lang="es-CO"/>
        </a:p>
      </dgm:t>
    </dgm:pt>
    <dgm:pt modelId="{68AFB654-3CBA-4D4A-BEB0-A06D07C1F98F}" type="pres">
      <dgm:prSet presAssocID="{89DE80E8-4106-486D-BE60-8ABDF5E5346D}" presName="txThre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289F7CCE-7A81-4019-9529-7827370E2D4B}" type="pres">
      <dgm:prSet presAssocID="{89DE80E8-4106-486D-BE60-8ABDF5E5346D}" presName="horzThree" presStyleCnt="0"/>
      <dgm:spPr/>
      <dgm:t>
        <a:bodyPr/>
        <a:lstStyle/>
        <a:p>
          <a:endParaRPr lang="es-CO"/>
        </a:p>
      </dgm:t>
    </dgm:pt>
  </dgm:ptLst>
  <dgm:cxnLst>
    <dgm:cxn modelId="{3C526C89-ABDB-42A4-9706-E9475D48800D}" type="presOf" srcId="{7925338B-2DE0-4837-9DBE-9AA596FAB313}" destId="{384F0C90-0C08-41C8-A5AB-13DA3D3298D8}" srcOrd="0" destOrd="0" presId="urn:microsoft.com/office/officeart/2005/8/layout/hierarchy4"/>
    <dgm:cxn modelId="{A713F02C-3183-4E1B-AB19-82B0D8CE7830}" srcId="{E655D48E-0A7E-4D1B-A27C-0B5759C8B913}" destId="{89DE80E8-4106-486D-BE60-8ABDF5E5346D}" srcOrd="0" destOrd="0" parTransId="{0EC6AF32-DC61-4116-A4F0-4B51C562EC48}" sibTransId="{FA30BF4F-D650-4250-92D2-1401D187035A}"/>
    <dgm:cxn modelId="{3CEFF623-1127-4DE9-975A-4CFF91694378}" type="presOf" srcId="{14C70229-12B7-4FE1-B823-B7A6DC838829}" destId="{A1A9E2B7-A5A4-46D7-AE8A-E6504F619815}" srcOrd="0" destOrd="0" presId="urn:microsoft.com/office/officeart/2005/8/layout/hierarchy4"/>
    <dgm:cxn modelId="{1D439AF5-4600-44DB-9FF4-F83B5FD45D55}" srcId="{14C70229-12B7-4FE1-B823-B7A6DC838829}" destId="{42DFFD8F-D5A0-4A74-B8E3-F9886767FCBA}" srcOrd="0" destOrd="0" parTransId="{F05B8BC7-1ABF-4A5D-9B23-6E64B503F1DC}" sibTransId="{1345A96B-053A-4398-878D-1239381D60EE}"/>
    <dgm:cxn modelId="{2359FD9D-6B60-4148-92CB-98B8A16A2EE7}" srcId="{42DFFD8F-D5A0-4A74-B8E3-F9886767FCBA}" destId="{0ADBF521-5129-49CD-AED6-5656FDB1B58D}" srcOrd="0" destOrd="0" parTransId="{996D176C-19B5-4604-9E97-178381F29386}" sibTransId="{627CED1B-3418-414A-B73D-1F6F6005BC03}"/>
    <dgm:cxn modelId="{173BBED3-67A1-4EA6-AECF-07B92271B327}" type="presOf" srcId="{E655D48E-0A7E-4D1B-A27C-0B5759C8B913}" destId="{50969001-334F-4C24-9D2E-C2616938EC7B}" srcOrd="0" destOrd="0" presId="urn:microsoft.com/office/officeart/2005/8/layout/hierarchy4"/>
    <dgm:cxn modelId="{8457211B-6D87-4C65-B855-FFF740A4C92C}" srcId="{0ADBF521-5129-49CD-AED6-5656FDB1B58D}" destId="{E00CD5DB-3006-449C-AA5F-61F3DE6020FD}" srcOrd="1" destOrd="0" parTransId="{4AB83454-0638-4BE2-90DA-D87204AB6E17}" sibTransId="{32E94639-076C-40C8-B255-354F8D28350E}"/>
    <dgm:cxn modelId="{57BE3250-B729-421B-8CC2-F94F90A90F0C}" srcId="{0ADBF521-5129-49CD-AED6-5656FDB1B58D}" destId="{7925338B-2DE0-4837-9DBE-9AA596FAB313}" srcOrd="0" destOrd="0" parTransId="{9BC496D9-968E-437D-8C97-9060C0E734FC}" sibTransId="{FCF14E4B-9D65-4C7D-93AA-9C050BF8F9E5}"/>
    <dgm:cxn modelId="{A5FC908D-1FA4-4C2F-86B8-4A431AD12216}" type="presOf" srcId="{0ADBF521-5129-49CD-AED6-5656FDB1B58D}" destId="{9C7A22C2-4CB8-406D-AA5D-E3CC4D292AD3}" srcOrd="0" destOrd="0" presId="urn:microsoft.com/office/officeart/2005/8/layout/hierarchy4"/>
    <dgm:cxn modelId="{335485DC-B676-4412-8690-13A608A07F16}" type="presOf" srcId="{89DE80E8-4106-486D-BE60-8ABDF5E5346D}" destId="{68AFB654-3CBA-4D4A-BEB0-A06D07C1F98F}" srcOrd="0" destOrd="0" presId="urn:microsoft.com/office/officeart/2005/8/layout/hierarchy4"/>
    <dgm:cxn modelId="{88E38D3F-7607-4BBA-BCF7-DB128E3CA876}" type="presOf" srcId="{E00CD5DB-3006-449C-AA5F-61F3DE6020FD}" destId="{70A525EC-161E-42A4-93DD-13CF7E2A4528}" srcOrd="0" destOrd="0" presId="urn:microsoft.com/office/officeart/2005/8/layout/hierarchy4"/>
    <dgm:cxn modelId="{F2CA90B8-AF35-48CB-BECB-BCF2BD164F10}" srcId="{42DFFD8F-D5A0-4A74-B8E3-F9886767FCBA}" destId="{E655D48E-0A7E-4D1B-A27C-0B5759C8B913}" srcOrd="1" destOrd="0" parTransId="{9DF6760A-1085-4C8A-A230-0C03CD68B9FC}" sibTransId="{1CF63781-2C2A-4BD2-AA83-99C53D6AD225}"/>
    <dgm:cxn modelId="{3E97DA0C-9BB7-4D20-91D0-62C232AA0F5D}" type="presOf" srcId="{42DFFD8F-D5A0-4A74-B8E3-F9886767FCBA}" destId="{268278FD-23A1-4B6C-A31A-215811760BE5}" srcOrd="0" destOrd="0" presId="urn:microsoft.com/office/officeart/2005/8/layout/hierarchy4"/>
    <dgm:cxn modelId="{A352A142-49F1-43F0-ABAE-E1D6D0C4C0C3}" type="presParOf" srcId="{A1A9E2B7-A5A4-46D7-AE8A-E6504F619815}" destId="{A92865E0-8B90-4337-B2B0-41745D836518}" srcOrd="0" destOrd="0" presId="urn:microsoft.com/office/officeart/2005/8/layout/hierarchy4"/>
    <dgm:cxn modelId="{09536BF1-0D10-4CBB-B42D-2D841EC3109B}" type="presParOf" srcId="{A92865E0-8B90-4337-B2B0-41745D836518}" destId="{268278FD-23A1-4B6C-A31A-215811760BE5}" srcOrd="0" destOrd="0" presId="urn:microsoft.com/office/officeart/2005/8/layout/hierarchy4"/>
    <dgm:cxn modelId="{6775CC04-ED94-493A-B72E-CA745CF888FB}" type="presParOf" srcId="{A92865E0-8B90-4337-B2B0-41745D836518}" destId="{F16053F0-8889-4186-8AA3-959E90C985AA}" srcOrd="1" destOrd="0" presId="urn:microsoft.com/office/officeart/2005/8/layout/hierarchy4"/>
    <dgm:cxn modelId="{AECD7C56-D03B-457D-A07D-6E0364474A4D}" type="presParOf" srcId="{A92865E0-8B90-4337-B2B0-41745D836518}" destId="{F9021738-1AE6-4410-83C4-ADAADD213F64}" srcOrd="2" destOrd="0" presId="urn:microsoft.com/office/officeart/2005/8/layout/hierarchy4"/>
    <dgm:cxn modelId="{F705F4AA-92A2-4F25-9800-56FBAAB59A6D}" type="presParOf" srcId="{F9021738-1AE6-4410-83C4-ADAADD213F64}" destId="{673E07CA-37F0-41C6-B7A3-B6016EFE1C6F}" srcOrd="0" destOrd="0" presId="urn:microsoft.com/office/officeart/2005/8/layout/hierarchy4"/>
    <dgm:cxn modelId="{B8D2F289-D8E8-4A1D-99D0-4EA0DEFEDFFC}" type="presParOf" srcId="{673E07CA-37F0-41C6-B7A3-B6016EFE1C6F}" destId="{9C7A22C2-4CB8-406D-AA5D-E3CC4D292AD3}" srcOrd="0" destOrd="0" presId="urn:microsoft.com/office/officeart/2005/8/layout/hierarchy4"/>
    <dgm:cxn modelId="{29D28CE4-33C9-44B3-9C95-8841B51DC220}" type="presParOf" srcId="{673E07CA-37F0-41C6-B7A3-B6016EFE1C6F}" destId="{64EA1532-A465-4F87-A45D-8199748C9333}" srcOrd="1" destOrd="0" presId="urn:microsoft.com/office/officeart/2005/8/layout/hierarchy4"/>
    <dgm:cxn modelId="{BD155EA6-2AA6-42D6-8DE5-CDAAADCDA523}" type="presParOf" srcId="{673E07CA-37F0-41C6-B7A3-B6016EFE1C6F}" destId="{2E3133BF-A086-4208-A488-5E5A5662D214}" srcOrd="2" destOrd="0" presId="urn:microsoft.com/office/officeart/2005/8/layout/hierarchy4"/>
    <dgm:cxn modelId="{B57522A9-91F6-4E91-B8C0-A4064C1D24E8}" type="presParOf" srcId="{2E3133BF-A086-4208-A488-5E5A5662D214}" destId="{3291D67D-A113-435C-9C77-9A90EFEDC68C}" srcOrd="0" destOrd="0" presId="urn:microsoft.com/office/officeart/2005/8/layout/hierarchy4"/>
    <dgm:cxn modelId="{B80DB982-218A-4C37-9A36-7536EA78E36D}" type="presParOf" srcId="{3291D67D-A113-435C-9C77-9A90EFEDC68C}" destId="{384F0C90-0C08-41C8-A5AB-13DA3D3298D8}" srcOrd="0" destOrd="0" presId="urn:microsoft.com/office/officeart/2005/8/layout/hierarchy4"/>
    <dgm:cxn modelId="{314BEC3C-085E-4F2C-B495-7EE1E62B4019}" type="presParOf" srcId="{3291D67D-A113-435C-9C77-9A90EFEDC68C}" destId="{2633BF8F-EA0F-47DD-973C-209AAFB8C9F9}" srcOrd="1" destOrd="0" presId="urn:microsoft.com/office/officeart/2005/8/layout/hierarchy4"/>
    <dgm:cxn modelId="{5990C0BB-BAEF-41D8-936B-B6A717774985}" type="presParOf" srcId="{2E3133BF-A086-4208-A488-5E5A5662D214}" destId="{E098C1BA-7BC1-480E-9A50-551A804DA36A}" srcOrd="1" destOrd="0" presId="urn:microsoft.com/office/officeart/2005/8/layout/hierarchy4"/>
    <dgm:cxn modelId="{B3ADF8A3-6050-4936-AD98-0EF3160094CB}" type="presParOf" srcId="{2E3133BF-A086-4208-A488-5E5A5662D214}" destId="{A45AA381-8D0C-4125-99D2-81D0B0BFA109}" srcOrd="2" destOrd="0" presId="urn:microsoft.com/office/officeart/2005/8/layout/hierarchy4"/>
    <dgm:cxn modelId="{965D573D-F6D6-4E4E-BA82-A7487469A680}" type="presParOf" srcId="{A45AA381-8D0C-4125-99D2-81D0B0BFA109}" destId="{70A525EC-161E-42A4-93DD-13CF7E2A4528}" srcOrd="0" destOrd="0" presId="urn:microsoft.com/office/officeart/2005/8/layout/hierarchy4"/>
    <dgm:cxn modelId="{D1631CB0-E57E-41BB-8EC9-477D9C6BE0EE}" type="presParOf" srcId="{A45AA381-8D0C-4125-99D2-81D0B0BFA109}" destId="{B1E1076D-550F-4B6F-80C1-0A2A002C1FE9}" srcOrd="1" destOrd="0" presId="urn:microsoft.com/office/officeart/2005/8/layout/hierarchy4"/>
    <dgm:cxn modelId="{11DED4B7-7DE3-421A-8863-E2DE05909AF7}" type="presParOf" srcId="{F9021738-1AE6-4410-83C4-ADAADD213F64}" destId="{15204A67-3246-453B-BCBE-4171DEAA2F13}" srcOrd="1" destOrd="0" presId="urn:microsoft.com/office/officeart/2005/8/layout/hierarchy4"/>
    <dgm:cxn modelId="{A05605FD-CD8E-48A0-AE85-05CD73D8251B}" type="presParOf" srcId="{F9021738-1AE6-4410-83C4-ADAADD213F64}" destId="{A2A91590-90B4-47D6-9F6C-C69A5C637DE2}" srcOrd="2" destOrd="0" presId="urn:microsoft.com/office/officeart/2005/8/layout/hierarchy4"/>
    <dgm:cxn modelId="{FEEFDD31-745E-4520-83AC-A73D4ED2574E}" type="presParOf" srcId="{A2A91590-90B4-47D6-9F6C-C69A5C637DE2}" destId="{50969001-334F-4C24-9D2E-C2616938EC7B}" srcOrd="0" destOrd="0" presId="urn:microsoft.com/office/officeart/2005/8/layout/hierarchy4"/>
    <dgm:cxn modelId="{BA4CDFCB-A827-4C5B-8CBA-320BAAE3012E}" type="presParOf" srcId="{A2A91590-90B4-47D6-9F6C-C69A5C637DE2}" destId="{067278EE-4D0B-4D24-BDDA-19BD6B122163}" srcOrd="1" destOrd="0" presId="urn:microsoft.com/office/officeart/2005/8/layout/hierarchy4"/>
    <dgm:cxn modelId="{A5F65513-766F-4FB1-AC8C-FFC09FDEB120}" type="presParOf" srcId="{A2A91590-90B4-47D6-9F6C-C69A5C637DE2}" destId="{C65AFC83-4926-4351-B40B-9ED7E8AD16FD}" srcOrd="2" destOrd="0" presId="urn:microsoft.com/office/officeart/2005/8/layout/hierarchy4"/>
    <dgm:cxn modelId="{C92F1F86-162F-47C4-AE4E-4BE22BCE21C0}" type="presParOf" srcId="{C65AFC83-4926-4351-B40B-9ED7E8AD16FD}" destId="{66A366BA-9F36-45CE-A261-15F43ACBE2D1}" srcOrd="0" destOrd="0" presId="urn:microsoft.com/office/officeart/2005/8/layout/hierarchy4"/>
    <dgm:cxn modelId="{84CCC737-8B62-4836-A349-8B36973540C3}" type="presParOf" srcId="{66A366BA-9F36-45CE-A261-15F43ACBE2D1}" destId="{68AFB654-3CBA-4D4A-BEB0-A06D07C1F98F}" srcOrd="0" destOrd="0" presId="urn:microsoft.com/office/officeart/2005/8/layout/hierarchy4"/>
    <dgm:cxn modelId="{8FD0BE8F-B442-44FC-9FA0-F31CD193C6DC}" type="presParOf" srcId="{66A366BA-9F36-45CE-A261-15F43ACBE2D1}" destId="{289F7CCE-7A81-4019-9529-7827370E2D4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EC21A5E-EBCF-45A5-9B6C-9DAB670CBFAE}" type="doc">
      <dgm:prSet loTypeId="urn:microsoft.com/office/officeart/2005/8/layout/default#3" loCatId="list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1D00A2C2-CFC1-41EC-BB60-1DBE54CD5C6D}">
      <dgm:prSet phldrT="[Texto]" custT="1"/>
      <dgm:spPr/>
      <dgm:t>
        <a:bodyPr/>
        <a:lstStyle/>
        <a:p>
          <a:r>
            <a:rPr lang="es-CO" sz="2000" b="1" dirty="0" smtClean="0">
              <a:solidFill>
                <a:schemeClr val="tx1"/>
              </a:solidFill>
            </a:rPr>
            <a:t>Vascular-</a:t>
          </a:r>
          <a:r>
            <a:rPr lang="es-CO" sz="2000" b="1" dirty="0" err="1" smtClean="0">
              <a:solidFill>
                <a:schemeClr val="tx1"/>
              </a:solidFill>
            </a:rPr>
            <a:t>colelap</a:t>
          </a:r>
          <a:r>
            <a:rPr lang="es-CO" sz="2000" b="1" dirty="0" smtClean="0">
              <a:solidFill>
                <a:schemeClr val="tx1"/>
              </a:solidFill>
            </a:rPr>
            <a:t>-</a:t>
          </a:r>
          <a:r>
            <a:rPr lang="es-CO" sz="2000" b="1" dirty="0" err="1" smtClean="0">
              <a:solidFill>
                <a:schemeClr val="tx1"/>
              </a:solidFill>
            </a:rPr>
            <a:t>urolitiasis</a:t>
          </a:r>
          <a:endParaRPr lang="es-CO" sz="2000" b="1" dirty="0">
            <a:solidFill>
              <a:schemeClr val="tx1"/>
            </a:solidFill>
          </a:endParaRPr>
        </a:p>
      </dgm:t>
    </dgm:pt>
    <dgm:pt modelId="{0C8C3ACD-B4F4-4A19-BC5E-84022A33A329}" type="parTrans" cxnId="{391ECBA3-B13D-4679-975D-1D3B4165B9DE}">
      <dgm:prSet/>
      <dgm:spPr/>
      <dgm:t>
        <a:bodyPr/>
        <a:lstStyle/>
        <a:p>
          <a:endParaRPr lang="es-CO"/>
        </a:p>
      </dgm:t>
    </dgm:pt>
    <dgm:pt modelId="{4C8853A6-0A29-4590-A257-566F6C6B403E}" type="sibTrans" cxnId="{391ECBA3-B13D-4679-975D-1D3B4165B9DE}">
      <dgm:prSet/>
      <dgm:spPr/>
      <dgm:t>
        <a:bodyPr/>
        <a:lstStyle/>
        <a:p>
          <a:endParaRPr lang="es-CO"/>
        </a:p>
      </dgm:t>
    </dgm:pt>
    <dgm:pt modelId="{7356DD7C-AF4F-4374-AD10-3D09BA0260A0}">
      <dgm:prSet phldrT="[Texto]" custT="1"/>
      <dgm:spPr/>
      <dgm:t>
        <a:bodyPr/>
        <a:lstStyle/>
        <a:p>
          <a:r>
            <a:rPr lang="es-CO" sz="2000" b="1" dirty="0" smtClean="0">
              <a:solidFill>
                <a:schemeClr val="tx1"/>
              </a:solidFill>
            </a:rPr>
            <a:t>Laparoscopia-</a:t>
          </a:r>
          <a:r>
            <a:rPr lang="es-CO" sz="2000" b="1" dirty="0" err="1" smtClean="0">
              <a:solidFill>
                <a:schemeClr val="tx1"/>
              </a:solidFill>
            </a:rPr>
            <a:t>hnp</a:t>
          </a:r>
          <a:r>
            <a:rPr lang="es-CO" sz="2000" b="1" dirty="0" smtClean="0">
              <a:solidFill>
                <a:schemeClr val="tx1"/>
              </a:solidFill>
            </a:rPr>
            <a:t>-</a:t>
          </a:r>
          <a:r>
            <a:rPr lang="es-CO" sz="2000" b="1" dirty="0" err="1" smtClean="0">
              <a:solidFill>
                <a:schemeClr val="tx1"/>
              </a:solidFill>
            </a:rPr>
            <a:t>nqx</a:t>
          </a:r>
          <a:r>
            <a:rPr lang="es-CO" sz="2000" b="1" dirty="0" smtClean="0">
              <a:solidFill>
                <a:schemeClr val="tx1"/>
              </a:solidFill>
            </a:rPr>
            <a:t>-cardiovascular</a:t>
          </a:r>
          <a:endParaRPr lang="es-CO" sz="2000" b="1" dirty="0">
            <a:solidFill>
              <a:schemeClr val="tx1"/>
            </a:solidFill>
          </a:endParaRPr>
        </a:p>
      </dgm:t>
    </dgm:pt>
    <dgm:pt modelId="{9D693B12-D743-4A71-A82F-BA57F060C4EA}" type="parTrans" cxnId="{205B3C2C-14FA-4C90-A7DF-05170297D41C}">
      <dgm:prSet/>
      <dgm:spPr/>
      <dgm:t>
        <a:bodyPr/>
        <a:lstStyle/>
        <a:p>
          <a:endParaRPr lang="es-CO"/>
        </a:p>
      </dgm:t>
    </dgm:pt>
    <dgm:pt modelId="{5A073B3B-E2BD-4788-A1A7-C23C67566345}" type="sibTrans" cxnId="{205B3C2C-14FA-4C90-A7DF-05170297D41C}">
      <dgm:prSet/>
      <dgm:spPr/>
      <dgm:t>
        <a:bodyPr/>
        <a:lstStyle/>
        <a:p>
          <a:endParaRPr lang="es-CO"/>
        </a:p>
      </dgm:t>
    </dgm:pt>
    <dgm:pt modelId="{78B401C1-A817-4DA9-A947-4F6A46598C75}">
      <dgm:prSet phldrT="[Texto]" custT="1"/>
      <dgm:spPr/>
      <dgm:t>
        <a:bodyPr/>
        <a:lstStyle/>
        <a:p>
          <a:r>
            <a:rPr lang="es-CO" sz="2000" b="1" dirty="0" smtClean="0">
              <a:solidFill>
                <a:schemeClr val="tx1"/>
              </a:solidFill>
            </a:rPr>
            <a:t>Artroscopia-</a:t>
          </a:r>
          <a:r>
            <a:rPr lang="es-CO" sz="2000" b="1" dirty="0" err="1" smtClean="0">
              <a:solidFill>
                <a:schemeClr val="tx1"/>
              </a:solidFill>
            </a:rPr>
            <a:t>amigdalas</a:t>
          </a:r>
          <a:r>
            <a:rPr lang="es-CO" sz="2000" b="1" dirty="0" smtClean="0">
              <a:solidFill>
                <a:schemeClr val="tx1"/>
              </a:solidFill>
            </a:rPr>
            <a:t>-</a:t>
          </a:r>
          <a:r>
            <a:rPr lang="es-CO" sz="2000" b="1" dirty="0" err="1" smtClean="0">
              <a:solidFill>
                <a:schemeClr val="tx1"/>
              </a:solidFill>
            </a:rPr>
            <a:t>adenoamigdala</a:t>
          </a:r>
          <a:endParaRPr lang="es-CO" sz="2000" b="1" dirty="0">
            <a:solidFill>
              <a:schemeClr val="tx1"/>
            </a:solidFill>
          </a:endParaRPr>
        </a:p>
      </dgm:t>
    </dgm:pt>
    <dgm:pt modelId="{2D5D8525-4426-45BC-8D39-BEC874578822}" type="parTrans" cxnId="{F98CC45E-2E64-420A-9AA3-CFC5320563F9}">
      <dgm:prSet/>
      <dgm:spPr/>
      <dgm:t>
        <a:bodyPr/>
        <a:lstStyle/>
        <a:p>
          <a:endParaRPr lang="es-CO"/>
        </a:p>
      </dgm:t>
    </dgm:pt>
    <dgm:pt modelId="{82F2285D-6EB6-4A35-B14C-FFC9F71B822C}" type="sibTrans" cxnId="{F98CC45E-2E64-420A-9AA3-CFC5320563F9}">
      <dgm:prSet/>
      <dgm:spPr/>
      <dgm:t>
        <a:bodyPr/>
        <a:lstStyle/>
        <a:p>
          <a:endParaRPr lang="es-CO"/>
        </a:p>
      </dgm:t>
    </dgm:pt>
    <dgm:pt modelId="{E44C3B2A-FD7D-41A5-9AD7-2A6D13F0EB27}">
      <dgm:prSet phldrT="[Texto]" custT="1"/>
      <dgm:spPr/>
      <dgm:t>
        <a:bodyPr/>
        <a:lstStyle/>
        <a:p>
          <a:r>
            <a:rPr lang="es-CO" sz="2000" b="1" dirty="0" err="1" smtClean="0">
              <a:solidFill>
                <a:schemeClr val="tx1"/>
              </a:solidFill>
            </a:rPr>
            <a:t>Rge</a:t>
          </a:r>
          <a:r>
            <a:rPr lang="es-CO" sz="2000" b="1" dirty="0" smtClean="0">
              <a:solidFill>
                <a:schemeClr val="tx1"/>
              </a:solidFill>
            </a:rPr>
            <a:t>-hernia diafragma-</a:t>
          </a:r>
          <a:r>
            <a:rPr lang="es-CO" sz="2000" b="1" dirty="0" err="1" smtClean="0">
              <a:solidFill>
                <a:schemeClr val="tx1"/>
              </a:solidFill>
            </a:rPr>
            <a:t>mhos</a:t>
          </a:r>
          <a:endParaRPr lang="es-CO" sz="2000" b="1" dirty="0">
            <a:solidFill>
              <a:schemeClr val="tx1"/>
            </a:solidFill>
          </a:endParaRPr>
        </a:p>
      </dgm:t>
    </dgm:pt>
    <dgm:pt modelId="{46894D64-4E5F-449C-B67A-3B5C96F0970F}" type="parTrans" cxnId="{A7E2FF6A-35B8-47A7-825E-E6E9226FC59B}">
      <dgm:prSet/>
      <dgm:spPr/>
      <dgm:t>
        <a:bodyPr/>
        <a:lstStyle/>
        <a:p>
          <a:endParaRPr lang="es-CO"/>
        </a:p>
      </dgm:t>
    </dgm:pt>
    <dgm:pt modelId="{768B499C-A510-42F7-98A9-07CE743E5B10}" type="sibTrans" cxnId="{A7E2FF6A-35B8-47A7-825E-E6E9226FC59B}">
      <dgm:prSet/>
      <dgm:spPr/>
      <dgm:t>
        <a:bodyPr/>
        <a:lstStyle/>
        <a:p>
          <a:endParaRPr lang="es-CO"/>
        </a:p>
      </dgm:t>
    </dgm:pt>
    <dgm:pt modelId="{D404F97D-C594-4497-8E0D-6C2373DD2232}">
      <dgm:prSet phldrT="[Texto]" custT="1"/>
      <dgm:spPr/>
      <dgm:t>
        <a:bodyPr/>
        <a:lstStyle/>
        <a:p>
          <a:r>
            <a:rPr lang="es-CO" sz="2000" b="1" dirty="0" err="1" smtClean="0">
              <a:solidFill>
                <a:schemeClr val="tx1"/>
              </a:solidFill>
            </a:rPr>
            <a:t>Hat</a:t>
          </a:r>
          <a:r>
            <a:rPr lang="es-CO" sz="2000" b="1" dirty="0" smtClean="0">
              <a:solidFill>
                <a:schemeClr val="tx1"/>
              </a:solidFill>
            </a:rPr>
            <a:t>-celes-</a:t>
          </a:r>
          <a:r>
            <a:rPr lang="es-CO" sz="2000" b="1" dirty="0" err="1" smtClean="0">
              <a:solidFill>
                <a:schemeClr val="tx1"/>
              </a:solidFill>
            </a:rPr>
            <a:t>faco</a:t>
          </a:r>
          <a:r>
            <a:rPr lang="es-CO" sz="2000" b="1" dirty="0" smtClean="0">
              <a:solidFill>
                <a:schemeClr val="tx1"/>
              </a:solidFill>
            </a:rPr>
            <a:t>-</a:t>
          </a:r>
          <a:r>
            <a:rPr lang="es-CO" sz="2000" b="1" dirty="0" err="1" smtClean="0">
              <a:solidFill>
                <a:schemeClr val="tx1"/>
              </a:solidFill>
            </a:rPr>
            <a:t>hpb</a:t>
          </a:r>
          <a:r>
            <a:rPr lang="es-CO" sz="2000" b="1" dirty="0" smtClean="0">
              <a:solidFill>
                <a:schemeClr val="tx1"/>
              </a:solidFill>
            </a:rPr>
            <a:t>-</a:t>
          </a:r>
          <a:r>
            <a:rPr lang="es-CO" sz="2000" b="1" dirty="0" err="1" smtClean="0">
              <a:solidFill>
                <a:schemeClr val="tx1"/>
              </a:solidFill>
            </a:rPr>
            <a:t>tunel</a:t>
          </a:r>
          <a:r>
            <a:rPr lang="es-CO" sz="2000" b="1" dirty="0" smtClean="0">
              <a:solidFill>
                <a:schemeClr val="tx1"/>
              </a:solidFill>
            </a:rPr>
            <a:t> carpo</a:t>
          </a:r>
          <a:endParaRPr lang="es-CO" sz="2000" b="1" dirty="0">
            <a:solidFill>
              <a:schemeClr val="tx1"/>
            </a:solidFill>
          </a:endParaRPr>
        </a:p>
      </dgm:t>
    </dgm:pt>
    <dgm:pt modelId="{7EEC4DED-F248-40C9-8D0A-24F630E1E7E9}" type="parTrans" cxnId="{8BBFB9F0-81AB-4DFB-9A72-2814D8963B7D}">
      <dgm:prSet/>
      <dgm:spPr/>
      <dgm:t>
        <a:bodyPr/>
        <a:lstStyle/>
        <a:p>
          <a:endParaRPr lang="es-CO"/>
        </a:p>
      </dgm:t>
    </dgm:pt>
    <dgm:pt modelId="{C3205674-71B2-4EC8-9C80-E3EFF419E900}" type="sibTrans" cxnId="{8BBFB9F0-81AB-4DFB-9A72-2814D8963B7D}">
      <dgm:prSet/>
      <dgm:spPr/>
      <dgm:t>
        <a:bodyPr/>
        <a:lstStyle/>
        <a:p>
          <a:endParaRPr lang="es-CO"/>
        </a:p>
      </dgm:t>
    </dgm:pt>
    <dgm:pt modelId="{669555F3-666B-4767-A308-AC5EB256F600}" type="pres">
      <dgm:prSet presAssocID="{4EC21A5E-EBCF-45A5-9B6C-9DAB670CBFA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AB48F07D-1684-4EE4-8639-2534B6F42768}" type="pres">
      <dgm:prSet presAssocID="{1D00A2C2-CFC1-41EC-BB60-1DBE54CD5C6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E55902BB-88D4-4A96-A0D2-20B08439E937}" type="pres">
      <dgm:prSet presAssocID="{4C8853A6-0A29-4590-A257-566F6C6B403E}" presName="sibTrans" presStyleCnt="0"/>
      <dgm:spPr/>
      <dgm:t>
        <a:bodyPr/>
        <a:lstStyle/>
        <a:p>
          <a:endParaRPr lang="es-CO"/>
        </a:p>
      </dgm:t>
    </dgm:pt>
    <dgm:pt modelId="{51CA77E6-AC87-4F39-A690-B438AD367A4F}" type="pres">
      <dgm:prSet presAssocID="{7356DD7C-AF4F-4374-AD10-3D09BA0260A0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91E8679-D31A-48FC-9CF3-899C62964DE2}" type="pres">
      <dgm:prSet presAssocID="{5A073B3B-E2BD-4788-A1A7-C23C67566345}" presName="sibTrans" presStyleCnt="0"/>
      <dgm:spPr/>
      <dgm:t>
        <a:bodyPr/>
        <a:lstStyle/>
        <a:p>
          <a:endParaRPr lang="es-CO"/>
        </a:p>
      </dgm:t>
    </dgm:pt>
    <dgm:pt modelId="{328C7942-1447-4993-9D3D-4F86920AD1B0}" type="pres">
      <dgm:prSet presAssocID="{78B401C1-A817-4DA9-A947-4F6A46598C75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15979603-65F0-445E-8CD3-FFCE8F8A34B1}" type="pres">
      <dgm:prSet presAssocID="{82F2285D-6EB6-4A35-B14C-FFC9F71B822C}" presName="sibTrans" presStyleCnt="0"/>
      <dgm:spPr/>
      <dgm:t>
        <a:bodyPr/>
        <a:lstStyle/>
        <a:p>
          <a:endParaRPr lang="es-CO"/>
        </a:p>
      </dgm:t>
    </dgm:pt>
    <dgm:pt modelId="{F8D880BA-2173-4D94-9AA7-FADA82FB6709}" type="pres">
      <dgm:prSet presAssocID="{E44C3B2A-FD7D-41A5-9AD7-2A6D13F0EB2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FB8FA78F-2A9E-422F-B70F-BD030ED1391A}" type="pres">
      <dgm:prSet presAssocID="{768B499C-A510-42F7-98A9-07CE743E5B10}" presName="sibTrans" presStyleCnt="0"/>
      <dgm:spPr/>
      <dgm:t>
        <a:bodyPr/>
        <a:lstStyle/>
        <a:p>
          <a:endParaRPr lang="es-CO"/>
        </a:p>
      </dgm:t>
    </dgm:pt>
    <dgm:pt modelId="{F992712D-A71C-44DE-B336-17F144A15A51}" type="pres">
      <dgm:prSet presAssocID="{D404F97D-C594-4497-8E0D-6C2373DD2232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89D350EC-33A1-4732-AF94-6CE48F730FD4}" type="presOf" srcId="{1D00A2C2-CFC1-41EC-BB60-1DBE54CD5C6D}" destId="{AB48F07D-1684-4EE4-8639-2534B6F42768}" srcOrd="0" destOrd="0" presId="urn:microsoft.com/office/officeart/2005/8/layout/default#3"/>
    <dgm:cxn modelId="{391ECBA3-B13D-4679-975D-1D3B4165B9DE}" srcId="{4EC21A5E-EBCF-45A5-9B6C-9DAB670CBFAE}" destId="{1D00A2C2-CFC1-41EC-BB60-1DBE54CD5C6D}" srcOrd="0" destOrd="0" parTransId="{0C8C3ACD-B4F4-4A19-BC5E-84022A33A329}" sibTransId="{4C8853A6-0A29-4590-A257-566F6C6B403E}"/>
    <dgm:cxn modelId="{A7E2FF6A-35B8-47A7-825E-E6E9226FC59B}" srcId="{4EC21A5E-EBCF-45A5-9B6C-9DAB670CBFAE}" destId="{E44C3B2A-FD7D-41A5-9AD7-2A6D13F0EB27}" srcOrd="3" destOrd="0" parTransId="{46894D64-4E5F-449C-B67A-3B5C96F0970F}" sibTransId="{768B499C-A510-42F7-98A9-07CE743E5B10}"/>
    <dgm:cxn modelId="{567206E7-43FD-4614-840B-34D71713176D}" type="presOf" srcId="{4EC21A5E-EBCF-45A5-9B6C-9DAB670CBFAE}" destId="{669555F3-666B-4767-A308-AC5EB256F600}" srcOrd="0" destOrd="0" presId="urn:microsoft.com/office/officeart/2005/8/layout/default#3"/>
    <dgm:cxn modelId="{4E967A4B-B0F9-46B4-BCE9-1A4182B10003}" type="presOf" srcId="{D404F97D-C594-4497-8E0D-6C2373DD2232}" destId="{F992712D-A71C-44DE-B336-17F144A15A51}" srcOrd="0" destOrd="0" presId="urn:microsoft.com/office/officeart/2005/8/layout/default#3"/>
    <dgm:cxn modelId="{8BBFB9F0-81AB-4DFB-9A72-2814D8963B7D}" srcId="{4EC21A5E-EBCF-45A5-9B6C-9DAB670CBFAE}" destId="{D404F97D-C594-4497-8E0D-6C2373DD2232}" srcOrd="4" destOrd="0" parTransId="{7EEC4DED-F248-40C9-8D0A-24F630E1E7E9}" sibTransId="{C3205674-71B2-4EC8-9C80-E3EFF419E900}"/>
    <dgm:cxn modelId="{BE277269-A73D-4428-9808-2A269416CC4D}" type="presOf" srcId="{7356DD7C-AF4F-4374-AD10-3D09BA0260A0}" destId="{51CA77E6-AC87-4F39-A690-B438AD367A4F}" srcOrd="0" destOrd="0" presId="urn:microsoft.com/office/officeart/2005/8/layout/default#3"/>
    <dgm:cxn modelId="{F98CC45E-2E64-420A-9AA3-CFC5320563F9}" srcId="{4EC21A5E-EBCF-45A5-9B6C-9DAB670CBFAE}" destId="{78B401C1-A817-4DA9-A947-4F6A46598C75}" srcOrd="2" destOrd="0" parTransId="{2D5D8525-4426-45BC-8D39-BEC874578822}" sibTransId="{82F2285D-6EB6-4A35-B14C-FFC9F71B822C}"/>
    <dgm:cxn modelId="{476E107C-F3D2-473E-AB3C-ED249AB7712F}" type="presOf" srcId="{E44C3B2A-FD7D-41A5-9AD7-2A6D13F0EB27}" destId="{F8D880BA-2173-4D94-9AA7-FADA82FB6709}" srcOrd="0" destOrd="0" presId="urn:microsoft.com/office/officeart/2005/8/layout/default#3"/>
    <dgm:cxn modelId="{4C3B0166-8577-40C6-B32B-00B289477090}" type="presOf" srcId="{78B401C1-A817-4DA9-A947-4F6A46598C75}" destId="{328C7942-1447-4993-9D3D-4F86920AD1B0}" srcOrd="0" destOrd="0" presId="urn:microsoft.com/office/officeart/2005/8/layout/default#3"/>
    <dgm:cxn modelId="{205B3C2C-14FA-4C90-A7DF-05170297D41C}" srcId="{4EC21A5E-EBCF-45A5-9B6C-9DAB670CBFAE}" destId="{7356DD7C-AF4F-4374-AD10-3D09BA0260A0}" srcOrd="1" destOrd="0" parTransId="{9D693B12-D743-4A71-A82F-BA57F060C4EA}" sibTransId="{5A073B3B-E2BD-4788-A1A7-C23C67566345}"/>
    <dgm:cxn modelId="{06DC9834-5578-4FB4-917F-31ACB412CD08}" type="presParOf" srcId="{669555F3-666B-4767-A308-AC5EB256F600}" destId="{AB48F07D-1684-4EE4-8639-2534B6F42768}" srcOrd="0" destOrd="0" presId="urn:microsoft.com/office/officeart/2005/8/layout/default#3"/>
    <dgm:cxn modelId="{AB62E102-B61D-4F50-AB98-A32D480CD88E}" type="presParOf" srcId="{669555F3-666B-4767-A308-AC5EB256F600}" destId="{E55902BB-88D4-4A96-A0D2-20B08439E937}" srcOrd="1" destOrd="0" presId="urn:microsoft.com/office/officeart/2005/8/layout/default#3"/>
    <dgm:cxn modelId="{841AE113-C5A5-481A-828E-58BB585884CA}" type="presParOf" srcId="{669555F3-666B-4767-A308-AC5EB256F600}" destId="{51CA77E6-AC87-4F39-A690-B438AD367A4F}" srcOrd="2" destOrd="0" presId="urn:microsoft.com/office/officeart/2005/8/layout/default#3"/>
    <dgm:cxn modelId="{FFA2A4D2-CA46-4762-BF7D-393C0B0CFAC5}" type="presParOf" srcId="{669555F3-666B-4767-A308-AC5EB256F600}" destId="{D91E8679-D31A-48FC-9CF3-899C62964DE2}" srcOrd="3" destOrd="0" presId="urn:microsoft.com/office/officeart/2005/8/layout/default#3"/>
    <dgm:cxn modelId="{99169DA0-F9B2-4B6F-8AEC-0B6B30DB6DF5}" type="presParOf" srcId="{669555F3-666B-4767-A308-AC5EB256F600}" destId="{328C7942-1447-4993-9D3D-4F86920AD1B0}" srcOrd="4" destOrd="0" presId="urn:microsoft.com/office/officeart/2005/8/layout/default#3"/>
    <dgm:cxn modelId="{2E9D32B1-C66B-4684-837A-8BF995468BEF}" type="presParOf" srcId="{669555F3-666B-4767-A308-AC5EB256F600}" destId="{15979603-65F0-445E-8CD3-FFCE8F8A34B1}" srcOrd="5" destOrd="0" presId="urn:microsoft.com/office/officeart/2005/8/layout/default#3"/>
    <dgm:cxn modelId="{359A2462-A04D-416A-80EC-F3BEC4615A4B}" type="presParOf" srcId="{669555F3-666B-4767-A308-AC5EB256F600}" destId="{F8D880BA-2173-4D94-9AA7-FADA82FB6709}" srcOrd="6" destOrd="0" presId="urn:microsoft.com/office/officeart/2005/8/layout/default#3"/>
    <dgm:cxn modelId="{1F21280F-C0F3-4206-9BA7-7935A68565FD}" type="presParOf" srcId="{669555F3-666B-4767-A308-AC5EB256F600}" destId="{FB8FA78F-2A9E-422F-B70F-BD030ED1391A}" srcOrd="7" destOrd="0" presId="urn:microsoft.com/office/officeart/2005/8/layout/default#3"/>
    <dgm:cxn modelId="{D1DD1FEA-0C64-40FD-884B-78C495562436}" type="presParOf" srcId="{669555F3-666B-4767-A308-AC5EB256F600}" destId="{F992712D-A71C-44DE-B336-17F144A15A51}" srcOrd="8" destOrd="0" presId="urn:microsoft.com/office/officeart/2005/8/layout/default#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2D4CBFE-00AF-4BAD-9071-72CDA33C83BD}" type="doc">
      <dgm:prSet loTypeId="urn:microsoft.com/office/officeart/2005/8/layout/default#4" loCatId="list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A3288480-63A8-4F21-A61B-17EC920E70D6}">
      <dgm:prSet phldrT="[Texto]"/>
      <dgm:spPr/>
      <dgm:t>
        <a:bodyPr/>
        <a:lstStyle/>
        <a:p>
          <a:r>
            <a:rPr lang="es-CO" b="1" dirty="0" err="1" smtClean="0">
              <a:solidFill>
                <a:schemeClr val="tx1"/>
              </a:solidFill>
            </a:rPr>
            <a:t>Transplantes</a:t>
          </a:r>
          <a:endParaRPr lang="es-CO" b="1" dirty="0">
            <a:solidFill>
              <a:schemeClr val="tx1"/>
            </a:solidFill>
          </a:endParaRPr>
        </a:p>
      </dgm:t>
    </dgm:pt>
    <dgm:pt modelId="{B6AE1E44-1CC2-4607-A065-17574D0490CE}" type="parTrans" cxnId="{1F23CB67-A70D-4967-AFA6-1AC727D85082}">
      <dgm:prSet/>
      <dgm:spPr/>
      <dgm:t>
        <a:bodyPr/>
        <a:lstStyle/>
        <a:p>
          <a:endParaRPr lang="es-CO"/>
        </a:p>
      </dgm:t>
    </dgm:pt>
    <dgm:pt modelId="{BF8495A2-D835-4C75-A92B-28843AFB7F97}" type="sibTrans" cxnId="{1F23CB67-A70D-4967-AFA6-1AC727D85082}">
      <dgm:prSet/>
      <dgm:spPr/>
      <dgm:t>
        <a:bodyPr/>
        <a:lstStyle/>
        <a:p>
          <a:endParaRPr lang="es-CO"/>
        </a:p>
      </dgm:t>
    </dgm:pt>
    <dgm:pt modelId="{E14C51B2-E20C-4853-8319-809BDF9E6B66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Septo post </a:t>
          </a:r>
          <a:r>
            <a:rPr lang="es-CO" b="1" dirty="0" err="1" smtClean="0">
              <a:solidFill>
                <a:schemeClr val="tx1"/>
              </a:solidFill>
            </a:rPr>
            <a:t>tx</a:t>
          </a:r>
          <a:endParaRPr lang="es-CO" b="1" dirty="0">
            <a:solidFill>
              <a:schemeClr val="tx1"/>
            </a:solidFill>
          </a:endParaRPr>
        </a:p>
      </dgm:t>
    </dgm:pt>
    <dgm:pt modelId="{3522CB9C-2084-4CAB-BCB3-4DA8632D7E19}" type="parTrans" cxnId="{1BB3F595-B2DA-4479-8A06-CF379ECEC69D}">
      <dgm:prSet/>
      <dgm:spPr/>
      <dgm:t>
        <a:bodyPr/>
        <a:lstStyle/>
        <a:p>
          <a:endParaRPr lang="es-CO"/>
        </a:p>
      </dgm:t>
    </dgm:pt>
    <dgm:pt modelId="{F4E4792C-2F16-4A07-B0EC-876AB2929E31}" type="sibTrans" cxnId="{1BB3F595-B2DA-4479-8A06-CF379ECEC69D}">
      <dgm:prSet/>
      <dgm:spPr/>
      <dgm:t>
        <a:bodyPr/>
        <a:lstStyle/>
        <a:p>
          <a:endParaRPr lang="es-CO"/>
        </a:p>
      </dgm:t>
    </dgm:pt>
    <dgm:pt modelId="{E801FD81-83F0-44E1-A026-DD6013EAFC8B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Blefaroplastia </a:t>
          </a:r>
          <a:r>
            <a:rPr lang="es-CO" b="1" dirty="0" err="1" smtClean="0">
              <a:solidFill>
                <a:schemeClr val="tx1"/>
              </a:solidFill>
            </a:rPr>
            <a:t>sup</a:t>
          </a:r>
          <a:r>
            <a:rPr lang="es-CO" b="1" dirty="0" smtClean="0">
              <a:solidFill>
                <a:schemeClr val="tx1"/>
              </a:solidFill>
            </a:rPr>
            <a:t>. Funcional</a:t>
          </a:r>
          <a:endParaRPr lang="es-CO" b="1" dirty="0">
            <a:solidFill>
              <a:schemeClr val="tx1"/>
            </a:solidFill>
          </a:endParaRPr>
        </a:p>
      </dgm:t>
    </dgm:pt>
    <dgm:pt modelId="{38080174-26A2-4BE3-824D-DA13AE670519}" type="parTrans" cxnId="{EE96168C-E92B-4C20-AE47-318D2B352C0D}">
      <dgm:prSet/>
      <dgm:spPr/>
      <dgm:t>
        <a:bodyPr/>
        <a:lstStyle/>
        <a:p>
          <a:endParaRPr lang="es-CO"/>
        </a:p>
      </dgm:t>
    </dgm:pt>
    <dgm:pt modelId="{93D209B0-74AC-4C94-8ED6-07FA0814C92A}" type="sibTrans" cxnId="{EE96168C-E92B-4C20-AE47-318D2B352C0D}">
      <dgm:prSet/>
      <dgm:spPr/>
      <dgm:t>
        <a:bodyPr/>
        <a:lstStyle/>
        <a:p>
          <a:endParaRPr lang="es-CO"/>
        </a:p>
      </dgm:t>
    </dgm:pt>
    <dgm:pt modelId="{E080FA02-AFBB-4509-9ACE-0C553D5335A3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Qx padecimientos </a:t>
          </a:r>
          <a:r>
            <a:rPr lang="es-CO" b="1" dirty="0" err="1" smtClean="0">
              <a:solidFill>
                <a:schemeClr val="tx1"/>
              </a:solidFill>
            </a:rPr>
            <a:t>cronicos</a:t>
          </a:r>
          <a:r>
            <a:rPr lang="es-CO" b="1" dirty="0" smtClean="0">
              <a:solidFill>
                <a:schemeClr val="tx1"/>
              </a:solidFill>
            </a:rPr>
            <a:t>-artrosis</a:t>
          </a:r>
          <a:endParaRPr lang="es-CO" b="1" dirty="0">
            <a:solidFill>
              <a:schemeClr val="tx1"/>
            </a:solidFill>
          </a:endParaRPr>
        </a:p>
      </dgm:t>
    </dgm:pt>
    <dgm:pt modelId="{AA4D0095-4440-4A33-808E-87CB8E6282B6}" type="parTrans" cxnId="{29788D91-F71A-4F5C-AF03-7692A34701BF}">
      <dgm:prSet/>
      <dgm:spPr/>
      <dgm:t>
        <a:bodyPr/>
        <a:lstStyle/>
        <a:p>
          <a:endParaRPr lang="es-CO"/>
        </a:p>
      </dgm:t>
    </dgm:pt>
    <dgm:pt modelId="{A3CA1270-C110-4659-91E3-94C80DC2B793}" type="sibTrans" cxnId="{29788D91-F71A-4F5C-AF03-7692A34701BF}">
      <dgm:prSet/>
      <dgm:spPr/>
      <dgm:t>
        <a:bodyPr/>
        <a:lstStyle/>
        <a:p>
          <a:endParaRPr lang="es-CO"/>
        </a:p>
      </dgm:t>
    </dgm:pt>
    <dgm:pt modelId="{0165FDE0-E325-4DC0-BAAB-0CF1D45599CD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Qx senos paranasales</a:t>
          </a:r>
          <a:endParaRPr lang="es-CO" b="1" dirty="0">
            <a:solidFill>
              <a:schemeClr val="tx1"/>
            </a:solidFill>
          </a:endParaRPr>
        </a:p>
      </dgm:t>
    </dgm:pt>
    <dgm:pt modelId="{9881F23A-A209-4F78-BB98-9BC967A2F905}" type="parTrans" cxnId="{EBA4A414-78E5-44D7-A97C-925E37D636C5}">
      <dgm:prSet/>
      <dgm:spPr/>
      <dgm:t>
        <a:bodyPr/>
        <a:lstStyle/>
        <a:p>
          <a:endParaRPr lang="es-CO"/>
        </a:p>
      </dgm:t>
    </dgm:pt>
    <dgm:pt modelId="{04686755-5FD6-4379-A5ED-13FF635B95F9}" type="sibTrans" cxnId="{EBA4A414-78E5-44D7-A97C-925E37D636C5}">
      <dgm:prSet/>
      <dgm:spPr/>
      <dgm:t>
        <a:bodyPr/>
        <a:lstStyle/>
        <a:p>
          <a:endParaRPr lang="es-CO"/>
        </a:p>
      </dgm:t>
    </dgm:pt>
    <dgm:pt modelId="{D0114260-5880-4A05-86D7-B8E8177EA7EE}" type="pres">
      <dgm:prSet presAssocID="{62D4CBFE-00AF-4BAD-9071-72CDA33C83B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EF5B4436-7073-47AF-9382-BA7AED6A4F06}" type="pres">
      <dgm:prSet presAssocID="{A3288480-63A8-4F21-A61B-17EC920E70D6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BC4ECC2F-141E-476A-9295-2C9D22826802}" type="pres">
      <dgm:prSet presAssocID="{BF8495A2-D835-4C75-A92B-28843AFB7F97}" presName="sibTrans" presStyleCnt="0"/>
      <dgm:spPr/>
      <dgm:t>
        <a:bodyPr/>
        <a:lstStyle/>
        <a:p>
          <a:endParaRPr lang="es-CO"/>
        </a:p>
      </dgm:t>
    </dgm:pt>
    <dgm:pt modelId="{CCDFEA5B-C9A4-48A4-B99B-CBB1E5EDB295}" type="pres">
      <dgm:prSet presAssocID="{E14C51B2-E20C-4853-8319-809BDF9E6B66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6705FA2D-F01A-4A1A-A8B8-90038D281D6F}" type="pres">
      <dgm:prSet presAssocID="{F4E4792C-2F16-4A07-B0EC-876AB2929E31}" presName="sibTrans" presStyleCnt="0"/>
      <dgm:spPr/>
      <dgm:t>
        <a:bodyPr/>
        <a:lstStyle/>
        <a:p>
          <a:endParaRPr lang="es-CO"/>
        </a:p>
      </dgm:t>
    </dgm:pt>
    <dgm:pt modelId="{922C9789-6D54-4395-BB3C-A6F197EE946B}" type="pres">
      <dgm:prSet presAssocID="{E801FD81-83F0-44E1-A026-DD6013EAFC8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41FEEBCA-C157-4571-82DF-4DBCA67B12EB}" type="pres">
      <dgm:prSet presAssocID="{93D209B0-74AC-4C94-8ED6-07FA0814C92A}" presName="sibTrans" presStyleCnt="0"/>
      <dgm:spPr/>
      <dgm:t>
        <a:bodyPr/>
        <a:lstStyle/>
        <a:p>
          <a:endParaRPr lang="es-CO"/>
        </a:p>
      </dgm:t>
    </dgm:pt>
    <dgm:pt modelId="{18C2B2D6-4696-44A2-A779-D1A53432A52E}" type="pres">
      <dgm:prSet presAssocID="{E080FA02-AFBB-4509-9ACE-0C553D5335A3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4C9DF521-0A65-4702-A160-58EC703ED08E}" type="pres">
      <dgm:prSet presAssocID="{A3CA1270-C110-4659-91E3-94C80DC2B793}" presName="sibTrans" presStyleCnt="0"/>
      <dgm:spPr/>
      <dgm:t>
        <a:bodyPr/>
        <a:lstStyle/>
        <a:p>
          <a:endParaRPr lang="es-CO"/>
        </a:p>
      </dgm:t>
    </dgm:pt>
    <dgm:pt modelId="{33678B39-7370-4B6E-8324-C9E9506DCEBB}" type="pres">
      <dgm:prSet presAssocID="{0165FDE0-E325-4DC0-BAAB-0CF1D45599CD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01F53449-B359-453D-86B4-7ABDD46D1778}" type="presOf" srcId="{E14C51B2-E20C-4853-8319-809BDF9E6B66}" destId="{CCDFEA5B-C9A4-48A4-B99B-CBB1E5EDB295}" srcOrd="0" destOrd="0" presId="urn:microsoft.com/office/officeart/2005/8/layout/default#4"/>
    <dgm:cxn modelId="{1F23CB67-A70D-4967-AFA6-1AC727D85082}" srcId="{62D4CBFE-00AF-4BAD-9071-72CDA33C83BD}" destId="{A3288480-63A8-4F21-A61B-17EC920E70D6}" srcOrd="0" destOrd="0" parTransId="{B6AE1E44-1CC2-4607-A065-17574D0490CE}" sibTransId="{BF8495A2-D835-4C75-A92B-28843AFB7F97}"/>
    <dgm:cxn modelId="{EE96168C-E92B-4C20-AE47-318D2B352C0D}" srcId="{62D4CBFE-00AF-4BAD-9071-72CDA33C83BD}" destId="{E801FD81-83F0-44E1-A026-DD6013EAFC8B}" srcOrd="2" destOrd="0" parTransId="{38080174-26A2-4BE3-824D-DA13AE670519}" sibTransId="{93D209B0-74AC-4C94-8ED6-07FA0814C92A}"/>
    <dgm:cxn modelId="{1BB3F595-B2DA-4479-8A06-CF379ECEC69D}" srcId="{62D4CBFE-00AF-4BAD-9071-72CDA33C83BD}" destId="{E14C51B2-E20C-4853-8319-809BDF9E6B66}" srcOrd="1" destOrd="0" parTransId="{3522CB9C-2084-4CAB-BCB3-4DA8632D7E19}" sibTransId="{F4E4792C-2F16-4A07-B0EC-876AB2929E31}"/>
    <dgm:cxn modelId="{EBA4A414-78E5-44D7-A97C-925E37D636C5}" srcId="{62D4CBFE-00AF-4BAD-9071-72CDA33C83BD}" destId="{0165FDE0-E325-4DC0-BAAB-0CF1D45599CD}" srcOrd="4" destOrd="0" parTransId="{9881F23A-A209-4F78-BB98-9BC967A2F905}" sibTransId="{04686755-5FD6-4379-A5ED-13FF635B95F9}"/>
    <dgm:cxn modelId="{FEF2FE7B-96DA-401B-A5AA-BE4D3ADA869B}" type="presOf" srcId="{E080FA02-AFBB-4509-9ACE-0C553D5335A3}" destId="{18C2B2D6-4696-44A2-A779-D1A53432A52E}" srcOrd="0" destOrd="0" presId="urn:microsoft.com/office/officeart/2005/8/layout/default#4"/>
    <dgm:cxn modelId="{E823472F-063C-4843-BD01-7C945F95DEDE}" type="presOf" srcId="{62D4CBFE-00AF-4BAD-9071-72CDA33C83BD}" destId="{D0114260-5880-4A05-86D7-B8E8177EA7EE}" srcOrd="0" destOrd="0" presId="urn:microsoft.com/office/officeart/2005/8/layout/default#4"/>
    <dgm:cxn modelId="{87B2D0F1-7CB2-4133-9C79-5EBC9DB79758}" type="presOf" srcId="{0165FDE0-E325-4DC0-BAAB-0CF1D45599CD}" destId="{33678B39-7370-4B6E-8324-C9E9506DCEBB}" srcOrd="0" destOrd="0" presId="urn:microsoft.com/office/officeart/2005/8/layout/default#4"/>
    <dgm:cxn modelId="{29788D91-F71A-4F5C-AF03-7692A34701BF}" srcId="{62D4CBFE-00AF-4BAD-9071-72CDA33C83BD}" destId="{E080FA02-AFBB-4509-9ACE-0C553D5335A3}" srcOrd="3" destOrd="0" parTransId="{AA4D0095-4440-4A33-808E-87CB8E6282B6}" sibTransId="{A3CA1270-C110-4659-91E3-94C80DC2B793}"/>
    <dgm:cxn modelId="{FA0806C1-8DFF-4385-99C2-36E685659EC7}" type="presOf" srcId="{A3288480-63A8-4F21-A61B-17EC920E70D6}" destId="{EF5B4436-7073-47AF-9382-BA7AED6A4F06}" srcOrd="0" destOrd="0" presId="urn:microsoft.com/office/officeart/2005/8/layout/default#4"/>
    <dgm:cxn modelId="{6D04AB8C-32A2-4A24-A868-3C0B00C600C5}" type="presOf" srcId="{E801FD81-83F0-44E1-A026-DD6013EAFC8B}" destId="{922C9789-6D54-4395-BB3C-A6F197EE946B}" srcOrd="0" destOrd="0" presId="urn:microsoft.com/office/officeart/2005/8/layout/default#4"/>
    <dgm:cxn modelId="{A43E2D25-EE61-4383-AB47-93BD9710C21D}" type="presParOf" srcId="{D0114260-5880-4A05-86D7-B8E8177EA7EE}" destId="{EF5B4436-7073-47AF-9382-BA7AED6A4F06}" srcOrd="0" destOrd="0" presId="urn:microsoft.com/office/officeart/2005/8/layout/default#4"/>
    <dgm:cxn modelId="{2D55D382-60A6-4991-9886-B8D842E3426E}" type="presParOf" srcId="{D0114260-5880-4A05-86D7-B8E8177EA7EE}" destId="{BC4ECC2F-141E-476A-9295-2C9D22826802}" srcOrd="1" destOrd="0" presId="urn:microsoft.com/office/officeart/2005/8/layout/default#4"/>
    <dgm:cxn modelId="{05E32558-F0FD-4C49-B5A6-EB381440668E}" type="presParOf" srcId="{D0114260-5880-4A05-86D7-B8E8177EA7EE}" destId="{CCDFEA5B-C9A4-48A4-B99B-CBB1E5EDB295}" srcOrd="2" destOrd="0" presId="urn:microsoft.com/office/officeart/2005/8/layout/default#4"/>
    <dgm:cxn modelId="{9AA37EA9-7BB3-4A9D-A8F6-689B1832B3CA}" type="presParOf" srcId="{D0114260-5880-4A05-86D7-B8E8177EA7EE}" destId="{6705FA2D-F01A-4A1A-A8B8-90038D281D6F}" srcOrd="3" destOrd="0" presId="urn:microsoft.com/office/officeart/2005/8/layout/default#4"/>
    <dgm:cxn modelId="{604E6883-2E97-41D5-82B7-67EB528340D2}" type="presParOf" srcId="{D0114260-5880-4A05-86D7-B8E8177EA7EE}" destId="{922C9789-6D54-4395-BB3C-A6F197EE946B}" srcOrd="4" destOrd="0" presId="urn:microsoft.com/office/officeart/2005/8/layout/default#4"/>
    <dgm:cxn modelId="{C223B4DE-6E4F-462F-BE62-9C199303987E}" type="presParOf" srcId="{D0114260-5880-4A05-86D7-B8E8177EA7EE}" destId="{41FEEBCA-C157-4571-82DF-4DBCA67B12EB}" srcOrd="5" destOrd="0" presId="urn:microsoft.com/office/officeart/2005/8/layout/default#4"/>
    <dgm:cxn modelId="{FDE25C99-B9C9-45D3-9302-7A57E5D1C301}" type="presParOf" srcId="{D0114260-5880-4A05-86D7-B8E8177EA7EE}" destId="{18C2B2D6-4696-44A2-A779-D1A53432A52E}" srcOrd="6" destOrd="0" presId="urn:microsoft.com/office/officeart/2005/8/layout/default#4"/>
    <dgm:cxn modelId="{D2493302-7D9C-4BD1-88F1-FB3BA30DA48D}" type="presParOf" srcId="{D0114260-5880-4A05-86D7-B8E8177EA7EE}" destId="{4C9DF521-0A65-4702-A160-58EC703ED08E}" srcOrd="7" destOrd="0" presId="urn:microsoft.com/office/officeart/2005/8/layout/default#4"/>
    <dgm:cxn modelId="{06510912-ABCE-432F-8B7D-294907F8DB1E}" type="presParOf" srcId="{D0114260-5880-4A05-86D7-B8E8177EA7EE}" destId="{33678B39-7370-4B6E-8324-C9E9506DCEBB}" srcOrd="8" destOrd="0" presId="urn:microsoft.com/office/officeart/2005/8/layout/default#4"/>
  </dgm:cxnLst>
  <dgm:bg/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85E7E2B-A128-4547-AD05-ECCC81C57678}" type="doc">
      <dgm:prSet loTypeId="urn:microsoft.com/office/officeart/2005/8/layout/hierarchy4" loCatId="list" qsTypeId="urn:microsoft.com/office/officeart/2005/8/quickstyle/3d2" qsCatId="3D" csTypeId="urn:microsoft.com/office/officeart/2005/8/colors/colorful4" csCatId="colorful" phldr="1"/>
      <dgm:spPr/>
      <dgm:t>
        <a:bodyPr/>
        <a:lstStyle/>
        <a:p>
          <a:endParaRPr lang="es-CO"/>
        </a:p>
      </dgm:t>
    </dgm:pt>
    <dgm:pt modelId="{5FAD40FD-5A31-4C1E-8B41-35FFDFCF726F}">
      <dgm:prSet phldrT="[Texto]" custT="1"/>
      <dgm:spPr/>
      <dgm:t>
        <a:bodyPr/>
        <a:lstStyle/>
        <a:p>
          <a:r>
            <a:rPr lang="es-CO" sz="2400" b="1" dirty="0" smtClean="0">
              <a:solidFill>
                <a:schemeClr val="tx1"/>
              </a:solidFill>
            </a:rPr>
            <a:t>Tumores benignos de piel-</a:t>
          </a:r>
          <a:r>
            <a:rPr lang="es-CO" sz="2400" b="1" dirty="0" err="1" smtClean="0">
              <a:solidFill>
                <a:schemeClr val="tx1"/>
              </a:solidFill>
            </a:rPr>
            <a:t>nevus</a:t>
          </a:r>
          <a:r>
            <a:rPr lang="es-CO" sz="2400" b="1" dirty="0" smtClean="0">
              <a:solidFill>
                <a:schemeClr val="tx1"/>
              </a:solidFill>
            </a:rPr>
            <a:t>-acantosis </a:t>
          </a:r>
          <a:r>
            <a:rPr lang="es-CO" sz="2400" b="1" dirty="0" err="1" smtClean="0">
              <a:solidFill>
                <a:schemeClr val="tx1"/>
              </a:solidFill>
            </a:rPr>
            <a:t>nigricans</a:t>
          </a:r>
          <a:r>
            <a:rPr lang="es-CO" sz="2400" b="1" dirty="0" smtClean="0">
              <a:solidFill>
                <a:schemeClr val="tx1"/>
              </a:solidFill>
            </a:rPr>
            <a:t>-</a:t>
          </a:r>
          <a:r>
            <a:rPr lang="es-CO" sz="2400" b="1" dirty="0" err="1" smtClean="0">
              <a:solidFill>
                <a:schemeClr val="tx1"/>
              </a:solidFill>
            </a:rPr>
            <a:t>acrocordón</a:t>
          </a:r>
          <a:r>
            <a:rPr lang="es-CO" sz="2400" b="1" dirty="0" smtClean="0">
              <a:solidFill>
                <a:schemeClr val="tx1"/>
              </a:solidFill>
            </a:rPr>
            <a:t>-molusco-uñas y cuero cabelludo</a:t>
          </a:r>
          <a:endParaRPr lang="es-CO" sz="2400" b="1" dirty="0">
            <a:solidFill>
              <a:schemeClr val="tx1"/>
            </a:solidFill>
          </a:endParaRPr>
        </a:p>
      </dgm:t>
    </dgm:pt>
    <dgm:pt modelId="{413C77C9-CCC8-4A85-A4EF-67BDD3015E76}" type="parTrans" cxnId="{4249B165-C749-4B12-A0FF-67A4B39E3332}">
      <dgm:prSet/>
      <dgm:spPr/>
      <dgm:t>
        <a:bodyPr/>
        <a:lstStyle/>
        <a:p>
          <a:endParaRPr lang="es-CO"/>
        </a:p>
      </dgm:t>
    </dgm:pt>
    <dgm:pt modelId="{01E0465C-9432-4C66-8A6D-A22AB9DB92A5}" type="sibTrans" cxnId="{4249B165-C749-4B12-A0FF-67A4B39E3332}">
      <dgm:prSet/>
      <dgm:spPr/>
      <dgm:t>
        <a:bodyPr/>
        <a:lstStyle/>
        <a:p>
          <a:endParaRPr lang="es-CO"/>
        </a:p>
      </dgm:t>
    </dgm:pt>
    <dgm:pt modelId="{AEC27419-BE61-40F8-BF33-31A18BD63844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Insumos</a:t>
          </a:r>
          <a:r>
            <a:rPr lang="es-CO" b="1" dirty="0" smtClean="0"/>
            <a:t> </a:t>
          </a:r>
          <a:r>
            <a:rPr lang="es-CO" b="1" dirty="0" smtClean="0">
              <a:solidFill>
                <a:srgbClr val="FF0000"/>
              </a:solidFill>
            </a:rPr>
            <a:t>como banda y balón </a:t>
          </a:r>
          <a:r>
            <a:rPr lang="es-CO" b="1" dirty="0" err="1" smtClean="0">
              <a:solidFill>
                <a:srgbClr val="FF0000"/>
              </a:solidFill>
            </a:rPr>
            <a:t>intragastrico</a:t>
          </a:r>
          <a:r>
            <a:rPr lang="es-CO" b="1" dirty="0" smtClean="0">
              <a:solidFill>
                <a:schemeClr val="tx1"/>
              </a:solidFill>
            </a:rPr>
            <a:t>-vacunas-lio distinto al convencional-implantes osteointegrados-</a:t>
          </a:r>
          <a:r>
            <a:rPr lang="es-CO" b="1" dirty="0" err="1" smtClean="0">
              <a:solidFill>
                <a:schemeClr val="tx1"/>
              </a:solidFill>
            </a:rPr>
            <a:t>plasmaferesís</a:t>
          </a:r>
          <a:endParaRPr lang="es-CO" b="1" dirty="0" smtClean="0">
            <a:solidFill>
              <a:schemeClr val="tx1"/>
            </a:solidFill>
          </a:endParaRPr>
        </a:p>
        <a:p>
          <a:endParaRPr lang="es-CO" dirty="0"/>
        </a:p>
      </dgm:t>
    </dgm:pt>
    <dgm:pt modelId="{7CE25AB5-1EF3-4DAA-AAF4-1DC9B0E42DA5}" type="parTrans" cxnId="{7EF5253F-6BF8-4DF4-A3CE-D416F6082404}">
      <dgm:prSet/>
      <dgm:spPr/>
      <dgm:t>
        <a:bodyPr/>
        <a:lstStyle/>
        <a:p>
          <a:endParaRPr lang="es-CO"/>
        </a:p>
      </dgm:t>
    </dgm:pt>
    <dgm:pt modelId="{A074E6AE-9178-4141-9505-AA6874277D9F}" type="sibTrans" cxnId="{7EF5253F-6BF8-4DF4-A3CE-D416F6082404}">
      <dgm:prSet/>
      <dgm:spPr/>
      <dgm:t>
        <a:bodyPr/>
        <a:lstStyle/>
        <a:p>
          <a:endParaRPr lang="es-CO"/>
        </a:p>
      </dgm:t>
    </dgm:pt>
    <dgm:pt modelId="{D84D7C9C-611C-44AC-8099-E7DF77E82AC2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Bulimia-anorexia-curas de reposo</a:t>
          </a:r>
          <a:endParaRPr lang="es-CO" b="1" dirty="0">
            <a:solidFill>
              <a:schemeClr val="tx1"/>
            </a:solidFill>
          </a:endParaRPr>
        </a:p>
      </dgm:t>
    </dgm:pt>
    <dgm:pt modelId="{402FF6A2-9B7B-487A-9B54-382C989FD0E6}" type="parTrans" cxnId="{36B12BB5-0046-4162-86DE-D1408B6BFBDC}">
      <dgm:prSet/>
      <dgm:spPr/>
      <dgm:t>
        <a:bodyPr/>
        <a:lstStyle/>
        <a:p>
          <a:endParaRPr lang="es-CO"/>
        </a:p>
      </dgm:t>
    </dgm:pt>
    <dgm:pt modelId="{ABB48548-184A-4888-908A-23280989988C}" type="sibTrans" cxnId="{36B12BB5-0046-4162-86DE-D1408B6BFBDC}">
      <dgm:prSet/>
      <dgm:spPr/>
      <dgm:t>
        <a:bodyPr/>
        <a:lstStyle/>
        <a:p>
          <a:endParaRPr lang="es-CO"/>
        </a:p>
      </dgm:t>
    </dgm:pt>
    <dgm:pt modelId="{15E81439-993A-4A29-B4F0-B6CE6A430C7D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Estudios orientados al feto distintos de amniocentesis y cordocentesis</a:t>
          </a:r>
          <a:endParaRPr lang="es-CO" b="1" dirty="0">
            <a:solidFill>
              <a:schemeClr val="tx1"/>
            </a:solidFill>
          </a:endParaRPr>
        </a:p>
      </dgm:t>
    </dgm:pt>
    <dgm:pt modelId="{817C95A2-320C-4F60-AA93-B5817C2FDD07}" type="parTrans" cxnId="{79D6B725-0623-4D67-96AE-C813089EA6EB}">
      <dgm:prSet/>
      <dgm:spPr/>
      <dgm:t>
        <a:bodyPr/>
        <a:lstStyle/>
        <a:p>
          <a:endParaRPr lang="es-CO"/>
        </a:p>
      </dgm:t>
    </dgm:pt>
    <dgm:pt modelId="{924EC798-F75A-4C6C-AD42-9EE9F630BD39}" type="sibTrans" cxnId="{79D6B725-0623-4D67-96AE-C813089EA6EB}">
      <dgm:prSet/>
      <dgm:spPr/>
      <dgm:t>
        <a:bodyPr/>
        <a:lstStyle/>
        <a:p>
          <a:endParaRPr lang="es-CO"/>
        </a:p>
      </dgm:t>
    </dgm:pt>
    <dgm:pt modelId="{3803E9BE-E473-4D22-826E-F5D96B10819D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Medicamentos sin registro INVIMA</a:t>
          </a:r>
          <a:endParaRPr lang="es-CO" b="1" dirty="0">
            <a:solidFill>
              <a:schemeClr val="tx1"/>
            </a:solidFill>
          </a:endParaRPr>
        </a:p>
      </dgm:t>
    </dgm:pt>
    <dgm:pt modelId="{24F4A9F1-4B69-48CF-9EAC-F18937F631AB}" type="parTrans" cxnId="{A86FA871-7425-4B1E-B5FB-B195CE1EFB74}">
      <dgm:prSet/>
      <dgm:spPr/>
      <dgm:t>
        <a:bodyPr/>
        <a:lstStyle/>
        <a:p>
          <a:endParaRPr lang="es-CO"/>
        </a:p>
      </dgm:t>
    </dgm:pt>
    <dgm:pt modelId="{361E4E23-010A-4FE8-BE00-7F26258B2AC7}" type="sibTrans" cxnId="{A86FA871-7425-4B1E-B5FB-B195CE1EFB74}">
      <dgm:prSet/>
      <dgm:spPr/>
      <dgm:t>
        <a:bodyPr/>
        <a:lstStyle/>
        <a:p>
          <a:endParaRPr lang="es-CO"/>
        </a:p>
      </dgm:t>
    </dgm:pt>
    <dgm:pt modelId="{B18FB5FB-0E7A-4C87-A348-0533B0EA57D2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Autovacunas</a:t>
          </a:r>
          <a:endParaRPr lang="es-CO" b="1" dirty="0">
            <a:solidFill>
              <a:schemeClr val="tx1"/>
            </a:solidFill>
          </a:endParaRPr>
        </a:p>
      </dgm:t>
    </dgm:pt>
    <dgm:pt modelId="{7CC23F93-C04A-4B47-8DA3-2C8FA5F688C3}" type="parTrans" cxnId="{44D2236A-F55F-4269-B501-95DB37F973B0}">
      <dgm:prSet/>
      <dgm:spPr/>
      <dgm:t>
        <a:bodyPr/>
        <a:lstStyle/>
        <a:p>
          <a:endParaRPr lang="es-CO"/>
        </a:p>
      </dgm:t>
    </dgm:pt>
    <dgm:pt modelId="{E51057C5-4A3C-4226-99D2-30A0B8F76574}" type="sibTrans" cxnId="{44D2236A-F55F-4269-B501-95DB37F973B0}">
      <dgm:prSet/>
      <dgm:spPr/>
      <dgm:t>
        <a:bodyPr/>
        <a:lstStyle/>
        <a:p>
          <a:endParaRPr lang="es-CO"/>
        </a:p>
      </dgm:t>
    </dgm:pt>
    <dgm:pt modelId="{0AFF199B-75A7-40E6-9221-E275A5C0190A}" type="pres">
      <dgm:prSet presAssocID="{C85E7E2B-A128-4547-AD05-ECCC81C5767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CO"/>
        </a:p>
      </dgm:t>
    </dgm:pt>
    <dgm:pt modelId="{26CD35DC-9BEB-44AB-BED7-F829F77BD598}" type="pres">
      <dgm:prSet presAssocID="{5FAD40FD-5A31-4C1E-8B41-35FFDFCF726F}" presName="vertOne" presStyleCnt="0"/>
      <dgm:spPr/>
      <dgm:t>
        <a:bodyPr/>
        <a:lstStyle/>
        <a:p>
          <a:endParaRPr lang="es-CO"/>
        </a:p>
      </dgm:t>
    </dgm:pt>
    <dgm:pt modelId="{6242DE1E-E71C-4F16-8DA4-F9A047D4AFF8}" type="pres">
      <dgm:prSet presAssocID="{5FAD40FD-5A31-4C1E-8B41-35FFDFCF726F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0068D76B-7064-401F-8ECB-60787F8AD93F}" type="pres">
      <dgm:prSet presAssocID="{5FAD40FD-5A31-4C1E-8B41-35FFDFCF726F}" presName="parTransOne" presStyleCnt="0"/>
      <dgm:spPr/>
      <dgm:t>
        <a:bodyPr/>
        <a:lstStyle/>
        <a:p>
          <a:endParaRPr lang="es-CO"/>
        </a:p>
      </dgm:t>
    </dgm:pt>
    <dgm:pt modelId="{11942840-EBBB-4664-B1AA-98288013468A}" type="pres">
      <dgm:prSet presAssocID="{5FAD40FD-5A31-4C1E-8B41-35FFDFCF726F}" presName="horzOne" presStyleCnt="0"/>
      <dgm:spPr/>
      <dgm:t>
        <a:bodyPr/>
        <a:lstStyle/>
        <a:p>
          <a:endParaRPr lang="es-CO"/>
        </a:p>
      </dgm:t>
    </dgm:pt>
    <dgm:pt modelId="{CE9AFBA3-D502-4B31-B57C-13D5AC9050BB}" type="pres">
      <dgm:prSet presAssocID="{AEC27419-BE61-40F8-BF33-31A18BD63844}" presName="vertTwo" presStyleCnt="0"/>
      <dgm:spPr/>
      <dgm:t>
        <a:bodyPr/>
        <a:lstStyle/>
        <a:p>
          <a:endParaRPr lang="es-CO"/>
        </a:p>
      </dgm:t>
    </dgm:pt>
    <dgm:pt modelId="{DD110B93-EF20-437D-863A-3F9A404753F7}" type="pres">
      <dgm:prSet presAssocID="{AEC27419-BE61-40F8-BF33-31A18BD63844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185D1C65-5050-417C-BA72-92D946424A42}" type="pres">
      <dgm:prSet presAssocID="{AEC27419-BE61-40F8-BF33-31A18BD63844}" presName="parTransTwo" presStyleCnt="0"/>
      <dgm:spPr/>
      <dgm:t>
        <a:bodyPr/>
        <a:lstStyle/>
        <a:p>
          <a:endParaRPr lang="es-CO"/>
        </a:p>
      </dgm:t>
    </dgm:pt>
    <dgm:pt modelId="{23ABE178-D1D3-47A4-916A-577C1537928D}" type="pres">
      <dgm:prSet presAssocID="{AEC27419-BE61-40F8-BF33-31A18BD63844}" presName="horzTwo" presStyleCnt="0"/>
      <dgm:spPr/>
      <dgm:t>
        <a:bodyPr/>
        <a:lstStyle/>
        <a:p>
          <a:endParaRPr lang="es-CO"/>
        </a:p>
      </dgm:t>
    </dgm:pt>
    <dgm:pt modelId="{6E855405-323B-4540-80BC-6A16557A7811}" type="pres">
      <dgm:prSet presAssocID="{D84D7C9C-611C-44AC-8099-E7DF77E82AC2}" presName="vertThree" presStyleCnt="0"/>
      <dgm:spPr/>
      <dgm:t>
        <a:bodyPr/>
        <a:lstStyle/>
        <a:p>
          <a:endParaRPr lang="es-CO"/>
        </a:p>
      </dgm:t>
    </dgm:pt>
    <dgm:pt modelId="{5F8CBCD4-D4C6-403B-ADC6-D9460349A9DE}" type="pres">
      <dgm:prSet presAssocID="{D84D7C9C-611C-44AC-8099-E7DF77E82AC2}" presName="txThre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1AFDFE44-C06F-4CB6-B3A9-FD287105D200}" type="pres">
      <dgm:prSet presAssocID="{D84D7C9C-611C-44AC-8099-E7DF77E82AC2}" presName="horzThree" presStyleCnt="0"/>
      <dgm:spPr/>
      <dgm:t>
        <a:bodyPr/>
        <a:lstStyle/>
        <a:p>
          <a:endParaRPr lang="es-CO"/>
        </a:p>
      </dgm:t>
    </dgm:pt>
    <dgm:pt modelId="{3F7E2FFA-525D-4586-A17B-22B62520C2BB}" type="pres">
      <dgm:prSet presAssocID="{ABB48548-184A-4888-908A-23280989988C}" presName="sibSpaceThree" presStyleCnt="0"/>
      <dgm:spPr/>
      <dgm:t>
        <a:bodyPr/>
        <a:lstStyle/>
        <a:p>
          <a:endParaRPr lang="es-CO"/>
        </a:p>
      </dgm:t>
    </dgm:pt>
    <dgm:pt modelId="{1D3A346B-864A-4F59-997C-788B7A04B469}" type="pres">
      <dgm:prSet presAssocID="{15E81439-993A-4A29-B4F0-B6CE6A430C7D}" presName="vertThree" presStyleCnt="0"/>
      <dgm:spPr/>
      <dgm:t>
        <a:bodyPr/>
        <a:lstStyle/>
        <a:p>
          <a:endParaRPr lang="es-CO"/>
        </a:p>
      </dgm:t>
    </dgm:pt>
    <dgm:pt modelId="{DA081C7F-0EC2-4C90-A8D2-A647DB619BB9}" type="pres">
      <dgm:prSet presAssocID="{15E81439-993A-4A29-B4F0-B6CE6A430C7D}" presName="txThre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3E209392-8A53-4113-B557-D3AF47B51EEF}" type="pres">
      <dgm:prSet presAssocID="{15E81439-993A-4A29-B4F0-B6CE6A430C7D}" presName="horzThree" presStyleCnt="0"/>
      <dgm:spPr/>
      <dgm:t>
        <a:bodyPr/>
        <a:lstStyle/>
        <a:p>
          <a:endParaRPr lang="es-CO"/>
        </a:p>
      </dgm:t>
    </dgm:pt>
    <dgm:pt modelId="{EF47ADED-C0DE-4DFE-A793-FC52B8C606FD}" type="pres">
      <dgm:prSet presAssocID="{A074E6AE-9178-4141-9505-AA6874277D9F}" presName="sibSpaceTwo" presStyleCnt="0"/>
      <dgm:spPr/>
      <dgm:t>
        <a:bodyPr/>
        <a:lstStyle/>
        <a:p>
          <a:endParaRPr lang="es-CO"/>
        </a:p>
      </dgm:t>
    </dgm:pt>
    <dgm:pt modelId="{DEDD04DA-6148-4209-A61C-AC90BD97ADF3}" type="pres">
      <dgm:prSet presAssocID="{3803E9BE-E473-4D22-826E-F5D96B10819D}" presName="vertTwo" presStyleCnt="0"/>
      <dgm:spPr/>
      <dgm:t>
        <a:bodyPr/>
        <a:lstStyle/>
        <a:p>
          <a:endParaRPr lang="es-CO"/>
        </a:p>
      </dgm:t>
    </dgm:pt>
    <dgm:pt modelId="{7578DD48-42E0-48B3-AF0B-B3773A29B9E4}" type="pres">
      <dgm:prSet presAssocID="{3803E9BE-E473-4D22-826E-F5D96B10819D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58673E0E-CF6F-47BF-9469-1310C8B28003}" type="pres">
      <dgm:prSet presAssocID="{3803E9BE-E473-4D22-826E-F5D96B10819D}" presName="parTransTwo" presStyleCnt="0"/>
      <dgm:spPr/>
      <dgm:t>
        <a:bodyPr/>
        <a:lstStyle/>
        <a:p>
          <a:endParaRPr lang="es-CO"/>
        </a:p>
      </dgm:t>
    </dgm:pt>
    <dgm:pt modelId="{18010C85-548D-4F84-8F64-433137EB59AB}" type="pres">
      <dgm:prSet presAssocID="{3803E9BE-E473-4D22-826E-F5D96B10819D}" presName="horzTwo" presStyleCnt="0"/>
      <dgm:spPr/>
      <dgm:t>
        <a:bodyPr/>
        <a:lstStyle/>
        <a:p>
          <a:endParaRPr lang="es-CO"/>
        </a:p>
      </dgm:t>
    </dgm:pt>
    <dgm:pt modelId="{7E0ACD14-AC96-424F-A7DD-D6E0710C90B5}" type="pres">
      <dgm:prSet presAssocID="{B18FB5FB-0E7A-4C87-A348-0533B0EA57D2}" presName="vertThree" presStyleCnt="0"/>
      <dgm:spPr/>
      <dgm:t>
        <a:bodyPr/>
        <a:lstStyle/>
        <a:p>
          <a:endParaRPr lang="es-CO"/>
        </a:p>
      </dgm:t>
    </dgm:pt>
    <dgm:pt modelId="{86B591C8-F2D1-4C36-8290-AD003B98B688}" type="pres">
      <dgm:prSet presAssocID="{B18FB5FB-0E7A-4C87-A348-0533B0EA57D2}" presName="txThre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D67B4F96-452E-471E-8F2B-A0F7BF892045}" type="pres">
      <dgm:prSet presAssocID="{B18FB5FB-0E7A-4C87-A348-0533B0EA57D2}" presName="horzThree" presStyleCnt="0"/>
      <dgm:spPr/>
      <dgm:t>
        <a:bodyPr/>
        <a:lstStyle/>
        <a:p>
          <a:endParaRPr lang="es-CO"/>
        </a:p>
      </dgm:t>
    </dgm:pt>
  </dgm:ptLst>
  <dgm:cxnLst>
    <dgm:cxn modelId="{E6554EA0-942F-46E0-A1D3-2FDF40241EBE}" type="presOf" srcId="{15E81439-993A-4A29-B4F0-B6CE6A430C7D}" destId="{DA081C7F-0EC2-4C90-A8D2-A647DB619BB9}" srcOrd="0" destOrd="0" presId="urn:microsoft.com/office/officeart/2005/8/layout/hierarchy4"/>
    <dgm:cxn modelId="{A86FA871-7425-4B1E-B5FB-B195CE1EFB74}" srcId="{5FAD40FD-5A31-4C1E-8B41-35FFDFCF726F}" destId="{3803E9BE-E473-4D22-826E-F5D96B10819D}" srcOrd="1" destOrd="0" parTransId="{24F4A9F1-4B69-48CF-9EAC-F18937F631AB}" sibTransId="{361E4E23-010A-4FE8-BE00-7F26258B2AC7}"/>
    <dgm:cxn modelId="{7EF5253F-6BF8-4DF4-A3CE-D416F6082404}" srcId="{5FAD40FD-5A31-4C1E-8B41-35FFDFCF726F}" destId="{AEC27419-BE61-40F8-BF33-31A18BD63844}" srcOrd="0" destOrd="0" parTransId="{7CE25AB5-1EF3-4DAA-AAF4-1DC9B0E42DA5}" sibTransId="{A074E6AE-9178-4141-9505-AA6874277D9F}"/>
    <dgm:cxn modelId="{7CA1735A-EF2B-41E7-9E2F-3625A1A7F9C5}" type="presOf" srcId="{AEC27419-BE61-40F8-BF33-31A18BD63844}" destId="{DD110B93-EF20-437D-863A-3F9A404753F7}" srcOrd="0" destOrd="0" presId="urn:microsoft.com/office/officeart/2005/8/layout/hierarchy4"/>
    <dgm:cxn modelId="{C923FC56-DB47-41F2-AB8C-B41F701D17D2}" type="presOf" srcId="{3803E9BE-E473-4D22-826E-F5D96B10819D}" destId="{7578DD48-42E0-48B3-AF0B-B3773A29B9E4}" srcOrd="0" destOrd="0" presId="urn:microsoft.com/office/officeart/2005/8/layout/hierarchy4"/>
    <dgm:cxn modelId="{3F71B1D0-6E52-4EE6-AE9A-146FBBDD4419}" type="presOf" srcId="{5FAD40FD-5A31-4C1E-8B41-35FFDFCF726F}" destId="{6242DE1E-E71C-4F16-8DA4-F9A047D4AFF8}" srcOrd="0" destOrd="0" presId="urn:microsoft.com/office/officeart/2005/8/layout/hierarchy4"/>
    <dgm:cxn modelId="{4249B165-C749-4B12-A0FF-67A4B39E3332}" srcId="{C85E7E2B-A128-4547-AD05-ECCC81C57678}" destId="{5FAD40FD-5A31-4C1E-8B41-35FFDFCF726F}" srcOrd="0" destOrd="0" parTransId="{413C77C9-CCC8-4A85-A4EF-67BDD3015E76}" sibTransId="{01E0465C-9432-4C66-8A6D-A22AB9DB92A5}"/>
    <dgm:cxn modelId="{AB567EB6-CAED-4FE6-A60C-FE4D61C7D941}" type="presOf" srcId="{B18FB5FB-0E7A-4C87-A348-0533B0EA57D2}" destId="{86B591C8-F2D1-4C36-8290-AD003B98B688}" srcOrd="0" destOrd="0" presId="urn:microsoft.com/office/officeart/2005/8/layout/hierarchy4"/>
    <dgm:cxn modelId="{36B12BB5-0046-4162-86DE-D1408B6BFBDC}" srcId="{AEC27419-BE61-40F8-BF33-31A18BD63844}" destId="{D84D7C9C-611C-44AC-8099-E7DF77E82AC2}" srcOrd="0" destOrd="0" parTransId="{402FF6A2-9B7B-487A-9B54-382C989FD0E6}" sibTransId="{ABB48548-184A-4888-908A-23280989988C}"/>
    <dgm:cxn modelId="{79D6B725-0623-4D67-96AE-C813089EA6EB}" srcId="{AEC27419-BE61-40F8-BF33-31A18BD63844}" destId="{15E81439-993A-4A29-B4F0-B6CE6A430C7D}" srcOrd="1" destOrd="0" parTransId="{817C95A2-320C-4F60-AA93-B5817C2FDD07}" sibTransId="{924EC798-F75A-4C6C-AD42-9EE9F630BD39}"/>
    <dgm:cxn modelId="{09CD45DC-13EE-461B-A365-4AB4244D0147}" type="presOf" srcId="{D84D7C9C-611C-44AC-8099-E7DF77E82AC2}" destId="{5F8CBCD4-D4C6-403B-ADC6-D9460349A9DE}" srcOrd="0" destOrd="0" presId="urn:microsoft.com/office/officeart/2005/8/layout/hierarchy4"/>
    <dgm:cxn modelId="{44D2236A-F55F-4269-B501-95DB37F973B0}" srcId="{3803E9BE-E473-4D22-826E-F5D96B10819D}" destId="{B18FB5FB-0E7A-4C87-A348-0533B0EA57D2}" srcOrd="0" destOrd="0" parTransId="{7CC23F93-C04A-4B47-8DA3-2C8FA5F688C3}" sibTransId="{E51057C5-4A3C-4226-99D2-30A0B8F76574}"/>
    <dgm:cxn modelId="{EE3F353B-0F8A-4D35-8B5A-AAC3D63CB966}" type="presOf" srcId="{C85E7E2B-A128-4547-AD05-ECCC81C57678}" destId="{0AFF199B-75A7-40E6-9221-E275A5C0190A}" srcOrd="0" destOrd="0" presId="urn:microsoft.com/office/officeart/2005/8/layout/hierarchy4"/>
    <dgm:cxn modelId="{3A19FF1B-A82B-427A-AEE6-94EF50745389}" type="presParOf" srcId="{0AFF199B-75A7-40E6-9221-E275A5C0190A}" destId="{26CD35DC-9BEB-44AB-BED7-F829F77BD598}" srcOrd="0" destOrd="0" presId="urn:microsoft.com/office/officeart/2005/8/layout/hierarchy4"/>
    <dgm:cxn modelId="{647509F5-D76D-4673-BD25-FA765E659D53}" type="presParOf" srcId="{26CD35DC-9BEB-44AB-BED7-F829F77BD598}" destId="{6242DE1E-E71C-4F16-8DA4-F9A047D4AFF8}" srcOrd="0" destOrd="0" presId="urn:microsoft.com/office/officeart/2005/8/layout/hierarchy4"/>
    <dgm:cxn modelId="{A203D9B5-2BA2-49B1-A2BF-B65F959F7165}" type="presParOf" srcId="{26CD35DC-9BEB-44AB-BED7-F829F77BD598}" destId="{0068D76B-7064-401F-8ECB-60787F8AD93F}" srcOrd="1" destOrd="0" presId="urn:microsoft.com/office/officeart/2005/8/layout/hierarchy4"/>
    <dgm:cxn modelId="{675A32AC-EE61-449E-AC40-BE882A566058}" type="presParOf" srcId="{26CD35DC-9BEB-44AB-BED7-F829F77BD598}" destId="{11942840-EBBB-4664-B1AA-98288013468A}" srcOrd="2" destOrd="0" presId="urn:microsoft.com/office/officeart/2005/8/layout/hierarchy4"/>
    <dgm:cxn modelId="{F2A7D012-1240-46D2-8BF7-E818984D57A7}" type="presParOf" srcId="{11942840-EBBB-4664-B1AA-98288013468A}" destId="{CE9AFBA3-D502-4B31-B57C-13D5AC9050BB}" srcOrd="0" destOrd="0" presId="urn:microsoft.com/office/officeart/2005/8/layout/hierarchy4"/>
    <dgm:cxn modelId="{64F42FC2-CE92-41CD-BA0C-4B425F2340A5}" type="presParOf" srcId="{CE9AFBA3-D502-4B31-B57C-13D5AC9050BB}" destId="{DD110B93-EF20-437D-863A-3F9A404753F7}" srcOrd="0" destOrd="0" presId="urn:microsoft.com/office/officeart/2005/8/layout/hierarchy4"/>
    <dgm:cxn modelId="{FBC352E9-F960-45AA-8CE1-2DEFE4B43E00}" type="presParOf" srcId="{CE9AFBA3-D502-4B31-B57C-13D5AC9050BB}" destId="{185D1C65-5050-417C-BA72-92D946424A42}" srcOrd="1" destOrd="0" presId="urn:microsoft.com/office/officeart/2005/8/layout/hierarchy4"/>
    <dgm:cxn modelId="{0919F9FB-9234-4110-91BD-FF5ADEEF45AA}" type="presParOf" srcId="{CE9AFBA3-D502-4B31-B57C-13D5AC9050BB}" destId="{23ABE178-D1D3-47A4-916A-577C1537928D}" srcOrd="2" destOrd="0" presId="urn:microsoft.com/office/officeart/2005/8/layout/hierarchy4"/>
    <dgm:cxn modelId="{4B7E7662-4681-4E45-94CF-906C9F0F0BCE}" type="presParOf" srcId="{23ABE178-D1D3-47A4-916A-577C1537928D}" destId="{6E855405-323B-4540-80BC-6A16557A7811}" srcOrd="0" destOrd="0" presId="urn:microsoft.com/office/officeart/2005/8/layout/hierarchy4"/>
    <dgm:cxn modelId="{4249770D-12D5-441C-8387-23E449990A16}" type="presParOf" srcId="{6E855405-323B-4540-80BC-6A16557A7811}" destId="{5F8CBCD4-D4C6-403B-ADC6-D9460349A9DE}" srcOrd="0" destOrd="0" presId="urn:microsoft.com/office/officeart/2005/8/layout/hierarchy4"/>
    <dgm:cxn modelId="{DB61CDC9-2988-4042-973B-5E364E20248F}" type="presParOf" srcId="{6E855405-323B-4540-80BC-6A16557A7811}" destId="{1AFDFE44-C06F-4CB6-B3A9-FD287105D200}" srcOrd="1" destOrd="0" presId="urn:microsoft.com/office/officeart/2005/8/layout/hierarchy4"/>
    <dgm:cxn modelId="{5B15253B-B7CC-4C2E-98C0-234C6EE8235B}" type="presParOf" srcId="{23ABE178-D1D3-47A4-916A-577C1537928D}" destId="{3F7E2FFA-525D-4586-A17B-22B62520C2BB}" srcOrd="1" destOrd="0" presId="urn:microsoft.com/office/officeart/2005/8/layout/hierarchy4"/>
    <dgm:cxn modelId="{4A9777BF-507A-4C24-83A1-36FE278BF6E0}" type="presParOf" srcId="{23ABE178-D1D3-47A4-916A-577C1537928D}" destId="{1D3A346B-864A-4F59-997C-788B7A04B469}" srcOrd="2" destOrd="0" presId="urn:microsoft.com/office/officeart/2005/8/layout/hierarchy4"/>
    <dgm:cxn modelId="{84EC638C-A1B8-44F5-A5E5-F16D39B319CD}" type="presParOf" srcId="{1D3A346B-864A-4F59-997C-788B7A04B469}" destId="{DA081C7F-0EC2-4C90-A8D2-A647DB619BB9}" srcOrd="0" destOrd="0" presId="urn:microsoft.com/office/officeart/2005/8/layout/hierarchy4"/>
    <dgm:cxn modelId="{602E0EE5-3BCB-44A7-B499-3A77F5F0B8D7}" type="presParOf" srcId="{1D3A346B-864A-4F59-997C-788B7A04B469}" destId="{3E209392-8A53-4113-B557-D3AF47B51EEF}" srcOrd="1" destOrd="0" presId="urn:microsoft.com/office/officeart/2005/8/layout/hierarchy4"/>
    <dgm:cxn modelId="{FB2D0DAA-D00E-4443-ADA1-BC4B18815357}" type="presParOf" srcId="{11942840-EBBB-4664-B1AA-98288013468A}" destId="{EF47ADED-C0DE-4DFE-A793-FC52B8C606FD}" srcOrd="1" destOrd="0" presId="urn:microsoft.com/office/officeart/2005/8/layout/hierarchy4"/>
    <dgm:cxn modelId="{0268D69E-3523-4D33-9B33-D5D0FECB31B9}" type="presParOf" srcId="{11942840-EBBB-4664-B1AA-98288013468A}" destId="{DEDD04DA-6148-4209-A61C-AC90BD97ADF3}" srcOrd="2" destOrd="0" presId="urn:microsoft.com/office/officeart/2005/8/layout/hierarchy4"/>
    <dgm:cxn modelId="{5706ABCC-E619-4818-B35A-CE37D4B3148F}" type="presParOf" srcId="{DEDD04DA-6148-4209-A61C-AC90BD97ADF3}" destId="{7578DD48-42E0-48B3-AF0B-B3773A29B9E4}" srcOrd="0" destOrd="0" presId="urn:microsoft.com/office/officeart/2005/8/layout/hierarchy4"/>
    <dgm:cxn modelId="{C3B93889-A8B0-487B-9DD8-DD43B67AE9B9}" type="presParOf" srcId="{DEDD04DA-6148-4209-A61C-AC90BD97ADF3}" destId="{58673E0E-CF6F-47BF-9469-1310C8B28003}" srcOrd="1" destOrd="0" presId="urn:microsoft.com/office/officeart/2005/8/layout/hierarchy4"/>
    <dgm:cxn modelId="{3BA08AEC-2015-4375-B18B-81C67CE2F456}" type="presParOf" srcId="{DEDD04DA-6148-4209-A61C-AC90BD97ADF3}" destId="{18010C85-548D-4F84-8F64-433137EB59AB}" srcOrd="2" destOrd="0" presId="urn:microsoft.com/office/officeart/2005/8/layout/hierarchy4"/>
    <dgm:cxn modelId="{007F2610-2C7C-4CE3-8608-45B396AF7285}" type="presParOf" srcId="{18010C85-548D-4F84-8F64-433137EB59AB}" destId="{7E0ACD14-AC96-424F-A7DD-D6E0710C90B5}" srcOrd="0" destOrd="0" presId="urn:microsoft.com/office/officeart/2005/8/layout/hierarchy4"/>
    <dgm:cxn modelId="{821EE24D-A8D7-4535-97EB-EDEB1727128A}" type="presParOf" srcId="{7E0ACD14-AC96-424F-A7DD-D6E0710C90B5}" destId="{86B591C8-F2D1-4C36-8290-AD003B98B688}" srcOrd="0" destOrd="0" presId="urn:microsoft.com/office/officeart/2005/8/layout/hierarchy4"/>
    <dgm:cxn modelId="{F7B87D71-50B5-4DD6-87A5-4A6EDFC9BE1F}" type="presParOf" srcId="{7E0ACD14-AC96-424F-A7DD-D6E0710C90B5}" destId="{D67B4F96-452E-471E-8F2B-A0F7BF892045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85E7E2B-A128-4547-AD05-ECCC81C57678}" type="doc">
      <dgm:prSet loTypeId="urn:microsoft.com/office/officeart/2005/8/layout/hierarchy4" loCatId="list" qsTypeId="urn:microsoft.com/office/officeart/2005/8/quickstyle/3d2" qsCatId="3D" csTypeId="urn:microsoft.com/office/officeart/2005/8/colors/colorful4" csCatId="colorful" phldr="1"/>
      <dgm:spPr/>
      <dgm:t>
        <a:bodyPr/>
        <a:lstStyle/>
        <a:p>
          <a:endParaRPr lang="es-CO"/>
        </a:p>
      </dgm:t>
    </dgm:pt>
    <dgm:pt modelId="{5FAD40FD-5A31-4C1E-8B41-35FFDFCF726F}">
      <dgm:prSet phldrT="[Texto]" custT="1"/>
      <dgm:spPr/>
      <dgm:t>
        <a:bodyPr/>
        <a:lstStyle/>
        <a:p>
          <a:r>
            <a:rPr lang="es-CO" sz="2000" b="1" dirty="0" smtClean="0">
              <a:solidFill>
                <a:srgbClr val="FF0000"/>
              </a:solidFill>
            </a:rPr>
            <a:t>Ayudas </a:t>
          </a:r>
          <a:r>
            <a:rPr lang="es-CO" sz="2000" b="1" dirty="0" err="1" smtClean="0">
              <a:solidFill>
                <a:srgbClr val="FF0000"/>
              </a:solidFill>
            </a:rPr>
            <a:t>dx</a:t>
          </a:r>
          <a:r>
            <a:rPr lang="es-CO" sz="2000" b="1" dirty="0" smtClean="0">
              <a:solidFill>
                <a:srgbClr val="FF0000"/>
              </a:solidFill>
            </a:rPr>
            <a:t> procesadas en el exterior</a:t>
          </a:r>
          <a:r>
            <a:rPr lang="es-CO" sz="2000" b="1" dirty="0" smtClean="0"/>
            <a:t>- </a:t>
          </a:r>
          <a:r>
            <a:rPr lang="es-CO" sz="2000" b="1" dirty="0" smtClean="0">
              <a:solidFill>
                <a:schemeClr val="tx1"/>
              </a:solidFill>
            </a:rPr>
            <a:t>autolesiones-trauma sin consulta en la 1 semana de ocurrido el evento-complicaciones por negligencia</a:t>
          </a:r>
          <a:endParaRPr lang="es-CO" sz="2000" b="1" dirty="0">
            <a:solidFill>
              <a:schemeClr val="tx1"/>
            </a:solidFill>
          </a:endParaRPr>
        </a:p>
      </dgm:t>
    </dgm:pt>
    <dgm:pt modelId="{413C77C9-CCC8-4A85-A4EF-67BDD3015E76}" type="parTrans" cxnId="{4249B165-C749-4B12-A0FF-67A4B39E3332}">
      <dgm:prSet/>
      <dgm:spPr/>
      <dgm:t>
        <a:bodyPr/>
        <a:lstStyle/>
        <a:p>
          <a:endParaRPr lang="es-CO"/>
        </a:p>
      </dgm:t>
    </dgm:pt>
    <dgm:pt modelId="{01E0465C-9432-4C66-8A6D-A22AB9DB92A5}" type="sibTrans" cxnId="{4249B165-C749-4B12-A0FF-67A4B39E3332}">
      <dgm:prSet/>
      <dgm:spPr/>
      <dgm:t>
        <a:bodyPr/>
        <a:lstStyle/>
        <a:p>
          <a:endParaRPr lang="es-CO"/>
        </a:p>
      </dgm:t>
    </dgm:pt>
    <dgm:pt modelId="{AEC27419-BE61-40F8-BF33-31A18BD63844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Complicaciones por alta voluntaria-concepto auditoria medica pertinencia-</a:t>
          </a:r>
          <a:r>
            <a:rPr lang="es-CO" b="1" dirty="0" err="1" smtClean="0">
              <a:solidFill>
                <a:schemeClr val="tx1"/>
              </a:solidFill>
            </a:rPr>
            <a:t>continuacion</a:t>
          </a:r>
          <a:r>
            <a:rPr lang="es-CO" b="1" dirty="0" smtClean="0">
              <a:solidFill>
                <a:schemeClr val="tx1"/>
              </a:solidFill>
            </a:rPr>
            <a:t> de </a:t>
          </a:r>
          <a:r>
            <a:rPr lang="es-CO" b="1" dirty="0" err="1" smtClean="0">
              <a:solidFill>
                <a:schemeClr val="tx1"/>
              </a:solidFill>
            </a:rPr>
            <a:t>tto</a:t>
          </a:r>
          <a:r>
            <a:rPr lang="es-CO" b="1" dirty="0" smtClean="0">
              <a:solidFill>
                <a:schemeClr val="tx1"/>
              </a:solidFill>
            </a:rPr>
            <a:t> no iniciado por MP-servicios exclusivos de </a:t>
          </a:r>
          <a:r>
            <a:rPr lang="es-CO" b="1" dirty="0" err="1" smtClean="0">
              <a:solidFill>
                <a:schemeClr val="tx1"/>
              </a:solidFill>
            </a:rPr>
            <a:t>enfermeria</a:t>
          </a:r>
          <a:endParaRPr lang="es-CO" b="1" dirty="0" smtClean="0">
            <a:solidFill>
              <a:schemeClr val="tx1"/>
            </a:solidFill>
          </a:endParaRPr>
        </a:p>
        <a:p>
          <a:endParaRPr lang="es-CO" dirty="0">
            <a:solidFill>
              <a:schemeClr val="tx1"/>
            </a:solidFill>
          </a:endParaRPr>
        </a:p>
      </dgm:t>
    </dgm:pt>
    <dgm:pt modelId="{7CE25AB5-1EF3-4DAA-AAF4-1DC9B0E42DA5}" type="parTrans" cxnId="{7EF5253F-6BF8-4DF4-A3CE-D416F6082404}">
      <dgm:prSet/>
      <dgm:spPr/>
      <dgm:t>
        <a:bodyPr/>
        <a:lstStyle/>
        <a:p>
          <a:endParaRPr lang="es-CO"/>
        </a:p>
      </dgm:t>
    </dgm:pt>
    <dgm:pt modelId="{A074E6AE-9178-4141-9505-AA6874277D9F}" type="sibTrans" cxnId="{7EF5253F-6BF8-4DF4-A3CE-D416F6082404}">
      <dgm:prSet/>
      <dgm:spPr/>
      <dgm:t>
        <a:bodyPr/>
        <a:lstStyle/>
        <a:p>
          <a:endParaRPr lang="es-CO"/>
        </a:p>
      </dgm:t>
    </dgm:pt>
    <dgm:pt modelId="{D84D7C9C-611C-44AC-8099-E7DF77E82AC2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Tratamiento  Y Pruebas </a:t>
          </a:r>
          <a:r>
            <a:rPr lang="es-CO" b="1" dirty="0" err="1" smtClean="0">
              <a:solidFill>
                <a:schemeClr val="tx1"/>
              </a:solidFill>
            </a:rPr>
            <a:t>Psicologicas</a:t>
          </a:r>
          <a:r>
            <a:rPr lang="es-CO" b="1" dirty="0" smtClean="0">
              <a:solidFill>
                <a:schemeClr val="tx1"/>
              </a:solidFill>
            </a:rPr>
            <a:t> –</a:t>
          </a:r>
          <a:r>
            <a:rPr lang="es-CO" b="1" dirty="0" smtClean="0">
              <a:solidFill>
                <a:srgbClr val="FF0000"/>
              </a:solidFill>
            </a:rPr>
            <a:t>PSICOANALSIS</a:t>
          </a:r>
          <a:r>
            <a:rPr lang="es-CO" b="1" dirty="0" smtClean="0"/>
            <a:t>-</a:t>
          </a:r>
          <a:r>
            <a:rPr lang="es-CO" b="1" dirty="0" smtClean="0">
              <a:solidFill>
                <a:schemeClr val="tx1"/>
              </a:solidFill>
            </a:rPr>
            <a:t>TEC</a:t>
          </a:r>
          <a:endParaRPr lang="es-CO" b="1" dirty="0">
            <a:solidFill>
              <a:schemeClr val="tx1"/>
            </a:solidFill>
          </a:endParaRPr>
        </a:p>
      </dgm:t>
    </dgm:pt>
    <dgm:pt modelId="{402FF6A2-9B7B-487A-9B54-382C989FD0E6}" type="parTrans" cxnId="{36B12BB5-0046-4162-86DE-D1408B6BFBDC}">
      <dgm:prSet/>
      <dgm:spPr/>
      <dgm:t>
        <a:bodyPr/>
        <a:lstStyle/>
        <a:p>
          <a:endParaRPr lang="es-CO"/>
        </a:p>
      </dgm:t>
    </dgm:pt>
    <dgm:pt modelId="{ABB48548-184A-4888-908A-23280989988C}" type="sibTrans" cxnId="{36B12BB5-0046-4162-86DE-D1408B6BFBDC}">
      <dgm:prSet/>
      <dgm:spPr/>
      <dgm:t>
        <a:bodyPr/>
        <a:lstStyle/>
        <a:p>
          <a:endParaRPr lang="es-CO"/>
        </a:p>
      </dgm:t>
    </dgm:pt>
    <dgm:pt modelId="{15E81439-993A-4A29-B4F0-B6CE6A430C7D}">
      <dgm:prSet phldrT="[Texto]"/>
      <dgm:spPr/>
      <dgm:t>
        <a:bodyPr/>
        <a:lstStyle/>
        <a:p>
          <a:r>
            <a:rPr lang="es-CO" b="1" dirty="0" err="1" smtClean="0">
              <a:solidFill>
                <a:schemeClr val="tx1"/>
              </a:solidFill>
            </a:rPr>
            <a:t>Recuperacion</a:t>
          </a:r>
          <a:r>
            <a:rPr lang="es-CO" b="1" dirty="0" smtClean="0">
              <a:solidFill>
                <a:schemeClr val="tx1"/>
              </a:solidFill>
            </a:rPr>
            <a:t> de </a:t>
          </a:r>
          <a:r>
            <a:rPr lang="es-CO" b="1" dirty="0" err="1" smtClean="0">
              <a:solidFill>
                <a:schemeClr val="tx1"/>
              </a:solidFill>
            </a:rPr>
            <a:t>organo</a:t>
          </a:r>
          <a:r>
            <a:rPr lang="es-CO" b="1" dirty="0" smtClean="0">
              <a:solidFill>
                <a:schemeClr val="tx1"/>
              </a:solidFill>
            </a:rPr>
            <a:t> transplantado-</a:t>
          </a:r>
          <a:r>
            <a:rPr lang="es-CO" b="1" dirty="0" err="1" smtClean="0">
              <a:solidFill>
                <a:schemeClr val="tx1"/>
              </a:solidFill>
            </a:rPr>
            <a:t>experimentacion</a:t>
          </a:r>
          <a:r>
            <a:rPr lang="es-CO" b="1" dirty="0" smtClean="0">
              <a:solidFill>
                <a:schemeClr val="tx1"/>
              </a:solidFill>
            </a:rPr>
            <a:t>-chequeo ejecutivo</a:t>
          </a:r>
          <a:endParaRPr lang="es-CO" b="1" dirty="0">
            <a:solidFill>
              <a:schemeClr val="tx1"/>
            </a:solidFill>
          </a:endParaRPr>
        </a:p>
      </dgm:t>
    </dgm:pt>
    <dgm:pt modelId="{817C95A2-320C-4F60-AA93-B5817C2FDD07}" type="parTrans" cxnId="{79D6B725-0623-4D67-96AE-C813089EA6EB}">
      <dgm:prSet/>
      <dgm:spPr/>
      <dgm:t>
        <a:bodyPr/>
        <a:lstStyle/>
        <a:p>
          <a:endParaRPr lang="es-CO"/>
        </a:p>
      </dgm:t>
    </dgm:pt>
    <dgm:pt modelId="{924EC798-F75A-4C6C-AD42-9EE9F630BD39}" type="sibTrans" cxnId="{79D6B725-0623-4D67-96AE-C813089EA6EB}">
      <dgm:prSet/>
      <dgm:spPr/>
      <dgm:t>
        <a:bodyPr/>
        <a:lstStyle/>
        <a:p>
          <a:endParaRPr lang="es-CO"/>
        </a:p>
      </dgm:t>
    </dgm:pt>
    <dgm:pt modelId="{3803E9BE-E473-4D22-826E-F5D96B10819D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Consumo  voluntario de sustancias </a:t>
          </a:r>
          <a:r>
            <a:rPr lang="es-CO" b="1" dirty="0" err="1" smtClean="0">
              <a:solidFill>
                <a:schemeClr val="tx1"/>
              </a:solidFill>
            </a:rPr>
            <a:t>alucinogenas</a:t>
          </a:r>
          <a:endParaRPr lang="es-CO" b="1" dirty="0">
            <a:solidFill>
              <a:schemeClr val="tx1"/>
            </a:solidFill>
          </a:endParaRPr>
        </a:p>
      </dgm:t>
    </dgm:pt>
    <dgm:pt modelId="{24F4A9F1-4B69-48CF-9EAC-F18937F631AB}" type="parTrans" cxnId="{A86FA871-7425-4B1E-B5FB-B195CE1EFB74}">
      <dgm:prSet/>
      <dgm:spPr/>
      <dgm:t>
        <a:bodyPr/>
        <a:lstStyle/>
        <a:p>
          <a:endParaRPr lang="es-CO"/>
        </a:p>
      </dgm:t>
    </dgm:pt>
    <dgm:pt modelId="{361E4E23-010A-4FE8-BE00-7F26258B2AC7}" type="sibTrans" cxnId="{A86FA871-7425-4B1E-B5FB-B195CE1EFB74}">
      <dgm:prSet/>
      <dgm:spPr/>
      <dgm:t>
        <a:bodyPr/>
        <a:lstStyle/>
        <a:p>
          <a:endParaRPr lang="es-CO"/>
        </a:p>
      </dgm:t>
    </dgm:pt>
    <dgm:pt modelId="{B18FB5FB-0E7A-4C87-A348-0533B0EA57D2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Medicamentos uso ambulatorio—analgesia post </a:t>
          </a:r>
          <a:r>
            <a:rPr lang="es-CO" b="1" dirty="0" err="1" smtClean="0">
              <a:solidFill>
                <a:schemeClr val="tx1"/>
              </a:solidFill>
            </a:rPr>
            <a:t>qx</a:t>
          </a:r>
          <a:r>
            <a:rPr lang="es-CO" b="1" dirty="0" smtClean="0">
              <a:solidFill>
                <a:schemeClr val="tx1"/>
              </a:solidFill>
            </a:rPr>
            <a:t> con </a:t>
          </a:r>
          <a:r>
            <a:rPr lang="es-CO" b="1" dirty="0" err="1" smtClean="0">
              <a:solidFill>
                <a:schemeClr val="tx1"/>
              </a:solidFill>
            </a:rPr>
            <a:t>cateter</a:t>
          </a:r>
          <a:r>
            <a:rPr lang="es-CO" b="1" dirty="0" smtClean="0">
              <a:solidFill>
                <a:schemeClr val="tx1"/>
              </a:solidFill>
            </a:rPr>
            <a:t> </a:t>
          </a:r>
          <a:r>
            <a:rPr lang="es-CO" b="1" dirty="0" err="1" smtClean="0">
              <a:solidFill>
                <a:schemeClr val="tx1"/>
              </a:solidFill>
            </a:rPr>
            <a:t>peridural</a:t>
          </a:r>
          <a:endParaRPr lang="es-CO" b="1" dirty="0">
            <a:solidFill>
              <a:schemeClr val="tx1"/>
            </a:solidFill>
          </a:endParaRPr>
        </a:p>
      </dgm:t>
    </dgm:pt>
    <dgm:pt modelId="{7CC23F93-C04A-4B47-8DA3-2C8FA5F688C3}" type="parTrans" cxnId="{44D2236A-F55F-4269-B501-95DB37F973B0}">
      <dgm:prSet/>
      <dgm:spPr/>
      <dgm:t>
        <a:bodyPr/>
        <a:lstStyle/>
        <a:p>
          <a:endParaRPr lang="es-CO"/>
        </a:p>
      </dgm:t>
    </dgm:pt>
    <dgm:pt modelId="{E51057C5-4A3C-4226-99D2-30A0B8F76574}" type="sibTrans" cxnId="{44D2236A-F55F-4269-B501-95DB37F973B0}">
      <dgm:prSet/>
      <dgm:spPr/>
      <dgm:t>
        <a:bodyPr/>
        <a:lstStyle/>
        <a:p>
          <a:endParaRPr lang="es-CO"/>
        </a:p>
      </dgm:t>
    </dgm:pt>
    <dgm:pt modelId="{0AFF199B-75A7-40E6-9221-E275A5C0190A}" type="pres">
      <dgm:prSet presAssocID="{C85E7E2B-A128-4547-AD05-ECCC81C5767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CO"/>
        </a:p>
      </dgm:t>
    </dgm:pt>
    <dgm:pt modelId="{26CD35DC-9BEB-44AB-BED7-F829F77BD598}" type="pres">
      <dgm:prSet presAssocID="{5FAD40FD-5A31-4C1E-8B41-35FFDFCF726F}" presName="vertOne" presStyleCnt="0"/>
      <dgm:spPr/>
      <dgm:t>
        <a:bodyPr/>
        <a:lstStyle/>
        <a:p>
          <a:endParaRPr lang="es-CO"/>
        </a:p>
      </dgm:t>
    </dgm:pt>
    <dgm:pt modelId="{6242DE1E-E71C-4F16-8DA4-F9A047D4AFF8}" type="pres">
      <dgm:prSet presAssocID="{5FAD40FD-5A31-4C1E-8B41-35FFDFCF726F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0068D76B-7064-401F-8ECB-60787F8AD93F}" type="pres">
      <dgm:prSet presAssocID="{5FAD40FD-5A31-4C1E-8B41-35FFDFCF726F}" presName="parTransOne" presStyleCnt="0"/>
      <dgm:spPr/>
      <dgm:t>
        <a:bodyPr/>
        <a:lstStyle/>
        <a:p>
          <a:endParaRPr lang="es-CO"/>
        </a:p>
      </dgm:t>
    </dgm:pt>
    <dgm:pt modelId="{11942840-EBBB-4664-B1AA-98288013468A}" type="pres">
      <dgm:prSet presAssocID="{5FAD40FD-5A31-4C1E-8B41-35FFDFCF726F}" presName="horzOne" presStyleCnt="0"/>
      <dgm:spPr/>
      <dgm:t>
        <a:bodyPr/>
        <a:lstStyle/>
        <a:p>
          <a:endParaRPr lang="es-CO"/>
        </a:p>
      </dgm:t>
    </dgm:pt>
    <dgm:pt modelId="{CE9AFBA3-D502-4B31-B57C-13D5AC9050BB}" type="pres">
      <dgm:prSet presAssocID="{AEC27419-BE61-40F8-BF33-31A18BD63844}" presName="vertTwo" presStyleCnt="0"/>
      <dgm:spPr/>
      <dgm:t>
        <a:bodyPr/>
        <a:lstStyle/>
        <a:p>
          <a:endParaRPr lang="es-CO"/>
        </a:p>
      </dgm:t>
    </dgm:pt>
    <dgm:pt modelId="{DD110B93-EF20-437D-863A-3F9A404753F7}" type="pres">
      <dgm:prSet presAssocID="{AEC27419-BE61-40F8-BF33-31A18BD63844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185D1C65-5050-417C-BA72-92D946424A42}" type="pres">
      <dgm:prSet presAssocID="{AEC27419-BE61-40F8-BF33-31A18BD63844}" presName="parTransTwo" presStyleCnt="0"/>
      <dgm:spPr/>
      <dgm:t>
        <a:bodyPr/>
        <a:lstStyle/>
        <a:p>
          <a:endParaRPr lang="es-CO"/>
        </a:p>
      </dgm:t>
    </dgm:pt>
    <dgm:pt modelId="{23ABE178-D1D3-47A4-916A-577C1537928D}" type="pres">
      <dgm:prSet presAssocID="{AEC27419-BE61-40F8-BF33-31A18BD63844}" presName="horzTwo" presStyleCnt="0"/>
      <dgm:spPr/>
      <dgm:t>
        <a:bodyPr/>
        <a:lstStyle/>
        <a:p>
          <a:endParaRPr lang="es-CO"/>
        </a:p>
      </dgm:t>
    </dgm:pt>
    <dgm:pt modelId="{6E855405-323B-4540-80BC-6A16557A7811}" type="pres">
      <dgm:prSet presAssocID="{D84D7C9C-611C-44AC-8099-E7DF77E82AC2}" presName="vertThree" presStyleCnt="0"/>
      <dgm:spPr/>
      <dgm:t>
        <a:bodyPr/>
        <a:lstStyle/>
        <a:p>
          <a:endParaRPr lang="es-CO"/>
        </a:p>
      </dgm:t>
    </dgm:pt>
    <dgm:pt modelId="{5F8CBCD4-D4C6-403B-ADC6-D9460349A9DE}" type="pres">
      <dgm:prSet presAssocID="{D84D7C9C-611C-44AC-8099-E7DF77E82AC2}" presName="txThree" presStyleLbl="node3" presStyleIdx="0" presStyleCnt="3" custLinFactNeighborX="-1123" custLinFactNeighborY="10247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1AFDFE44-C06F-4CB6-B3A9-FD287105D200}" type="pres">
      <dgm:prSet presAssocID="{D84D7C9C-611C-44AC-8099-E7DF77E82AC2}" presName="horzThree" presStyleCnt="0"/>
      <dgm:spPr/>
      <dgm:t>
        <a:bodyPr/>
        <a:lstStyle/>
        <a:p>
          <a:endParaRPr lang="es-CO"/>
        </a:p>
      </dgm:t>
    </dgm:pt>
    <dgm:pt modelId="{3F7E2FFA-525D-4586-A17B-22B62520C2BB}" type="pres">
      <dgm:prSet presAssocID="{ABB48548-184A-4888-908A-23280989988C}" presName="sibSpaceThree" presStyleCnt="0"/>
      <dgm:spPr/>
      <dgm:t>
        <a:bodyPr/>
        <a:lstStyle/>
        <a:p>
          <a:endParaRPr lang="es-CO"/>
        </a:p>
      </dgm:t>
    </dgm:pt>
    <dgm:pt modelId="{1D3A346B-864A-4F59-997C-788B7A04B469}" type="pres">
      <dgm:prSet presAssocID="{15E81439-993A-4A29-B4F0-B6CE6A430C7D}" presName="vertThree" presStyleCnt="0"/>
      <dgm:spPr/>
      <dgm:t>
        <a:bodyPr/>
        <a:lstStyle/>
        <a:p>
          <a:endParaRPr lang="es-CO"/>
        </a:p>
      </dgm:t>
    </dgm:pt>
    <dgm:pt modelId="{DA081C7F-0EC2-4C90-A8D2-A647DB619BB9}" type="pres">
      <dgm:prSet presAssocID="{15E81439-993A-4A29-B4F0-B6CE6A430C7D}" presName="txThre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3E209392-8A53-4113-B557-D3AF47B51EEF}" type="pres">
      <dgm:prSet presAssocID="{15E81439-993A-4A29-B4F0-B6CE6A430C7D}" presName="horzThree" presStyleCnt="0"/>
      <dgm:spPr/>
      <dgm:t>
        <a:bodyPr/>
        <a:lstStyle/>
        <a:p>
          <a:endParaRPr lang="es-CO"/>
        </a:p>
      </dgm:t>
    </dgm:pt>
    <dgm:pt modelId="{EF47ADED-C0DE-4DFE-A793-FC52B8C606FD}" type="pres">
      <dgm:prSet presAssocID="{A074E6AE-9178-4141-9505-AA6874277D9F}" presName="sibSpaceTwo" presStyleCnt="0"/>
      <dgm:spPr/>
      <dgm:t>
        <a:bodyPr/>
        <a:lstStyle/>
        <a:p>
          <a:endParaRPr lang="es-CO"/>
        </a:p>
      </dgm:t>
    </dgm:pt>
    <dgm:pt modelId="{DEDD04DA-6148-4209-A61C-AC90BD97ADF3}" type="pres">
      <dgm:prSet presAssocID="{3803E9BE-E473-4D22-826E-F5D96B10819D}" presName="vertTwo" presStyleCnt="0"/>
      <dgm:spPr/>
      <dgm:t>
        <a:bodyPr/>
        <a:lstStyle/>
        <a:p>
          <a:endParaRPr lang="es-CO"/>
        </a:p>
      </dgm:t>
    </dgm:pt>
    <dgm:pt modelId="{7578DD48-42E0-48B3-AF0B-B3773A29B9E4}" type="pres">
      <dgm:prSet presAssocID="{3803E9BE-E473-4D22-826E-F5D96B10819D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58673E0E-CF6F-47BF-9469-1310C8B28003}" type="pres">
      <dgm:prSet presAssocID="{3803E9BE-E473-4D22-826E-F5D96B10819D}" presName="parTransTwo" presStyleCnt="0"/>
      <dgm:spPr/>
      <dgm:t>
        <a:bodyPr/>
        <a:lstStyle/>
        <a:p>
          <a:endParaRPr lang="es-CO"/>
        </a:p>
      </dgm:t>
    </dgm:pt>
    <dgm:pt modelId="{18010C85-548D-4F84-8F64-433137EB59AB}" type="pres">
      <dgm:prSet presAssocID="{3803E9BE-E473-4D22-826E-F5D96B10819D}" presName="horzTwo" presStyleCnt="0"/>
      <dgm:spPr/>
      <dgm:t>
        <a:bodyPr/>
        <a:lstStyle/>
        <a:p>
          <a:endParaRPr lang="es-CO"/>
        </a:p>
      </dgm:t>
    </dgm:pt>
    <dgm:pt modelId="{7E0ACD14-AC96-424F-A7DD-D6E0710C90B5}" type="pres">
      <dgm:prSet presAssocID="{B18FB5FB-0E7A-4C87-A348-0533B0EA57D2}" presName="vertThree" presStyleCnt="0"/>
      <dgm:spPr/>
      <dgm:t>
        <a:bodyPr/>
        <a:lstStyle/>
        <a:p>
          <a:endParaRPr lang="es-CO"/>
        </a:p>
      </dgm:t>
    </dgm:pt>
    <dgm:pt modelId="{86B591C8-F2D1-4C36-8290-AD003B98B688}" type="pres">
      <dgm:prSet presAssocID="{B18FB5FB-0E7A-4C87-A348-0533B0EA57D2}" presName="txThre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D67B4F96-452E-471E-8F2B-A0F7BF892045}" type="pres">
      <dgm:prSet presAssocID="{B18FB5FB-0E7A-4C87-A348-0533B0EA57D2}" presName="horzThree" presStyleCnt="0"/>
      <dgm:spPr/>
      <dgm:t>
        <a:bodyPr/>
        <a:lstStyle/>
        <a:p>
          <a:endParaRPr lang="es-CO"/>
        </a:p>
      </dgm:t>
    </dgm:pt>
  </dgm:ptLst>
  <dgm:cxnLst>
    <dgm:cxn modelId="{EC113DBB-814B-45F6-AA71-6BAA8DAE0216}" type="presOf" srcId="{C85E7E2B-A128-4547-AD05-ECCC81C57678}" destId="{0AFF199B-75A7-40E6-9221-E275A5C0190A}" srcOrd="0" destOrd="0" presId="urn:microsoft.com/office/officeart/2005/8/layout/hierarchy4"/>
    <dgm:cxn modelId="{A86FA871-7425-4B1E-B5FB-B195CE1EFB74}" srcId="{5FAD40FD-5A31-4C1E-8B41-35FFDFCF726F}" destId="{3803E9BE-E473-4D22-826E-F5D96B10819D}" srcOrd="1" destOrd="0" parTransId="{24F4A9F1-4B69-48CF-9EAC-F18937F631AB}" sibTransId="{361E4E23-010A-4FE8-BE00-7F26258B2AC7}"/>
    <dgm:cxn modelId="{3A068209-510A-4F32-B211-083528A2CE1D}" type="presOf" srcId="{5FAD40FD-5A31-4C1E-8B41-35FFDFCF726F}" destId="{6242DE1E-E71C-4F16-8DA4-F9A047D4AFF8}" srcOrd="0" destOrd="0" presId="urn:microsoft.com/office/officeart/2005/8/layout/hierarchy4"/>
    <dgm:cxn modelId="{7EF5253F-6BF8-4DF4-A3CE-D416F6082404}" srcId="{5FAD40FD-5A31-4C1E-8B41-35FFDFCF726F}" destId="{AEC27419-BE61-40F8-BF33-31A18BD63844}" srcOrd="0" destOrd="0" parTransId="{7CE25AB5-1EF3-4DAA-AAF4-1DC9B0E42DA5}" sibTransId="{A074E6AE-9178-4141-9505-AA6874277D9F}"/>
    <dgm:cxn modelId="{770A3FAA-F607-4E6E-A295-1BAA61BBEEA7}" type="presOf" srcId="{B18FB5FB-0E7A-4C87-A348-0533B0EA57D2}" destId="{86B591C8-F2D1-4C36-8290-AD003B98B688}" srcOrd="0" destOrd="0" presId="urn:microsoft.com/office/officeart/2005/8/layout/hierarchy4"/>
    <dgm:cxn modelId="{A9826D72-4B6C-49FA-8D65-A6806953ABB3}" type="presOf" srcId="{3803E9BE-E473-4D22-826E-F5D96B10819D}" destId="{7578DD48-42E0-48B3-AF0B-B3773A29B9E4}" srcOrd="0" destOrd="0" presId="urn:microsoft.com/office/officeart/2005/8/layout/hierarchy4"/>
    <dgm:cxn modelId="{D9907579-E8B1-491A-9935-92D8C45EA53D}" type="presOf" srcId="{15E81439-993A-4A29-B4F0-B6CE6A430C7D}" destId="{DA081C7F-0EC2-4C90-A8D2-A647DB619BB9}" srcOrd="0" destOrd="0" presId="urn:microsoft.com/office/officeart/2005/8/layout/hierarchy4"/>
    <dgm:cxn modelId="{4249B165-C749-4B12-A0FF-67A4B39E3332}" srcId="{C85E7E2B-A128-4547-AD05-ECCC81C57678}" destId="{5FAD40FD-5A31-4C1E-8B41-35FFDFCF726F}" srcOrd="0" destOrd="0" parTransId="{413C77C9-CCC8-4A85-A4EF-67BDD3015E76}" sibTransId="{01E0465C-9432-4C66-8A6D-A22AB9DB92A5}"/>
    <dgm:cxn modelId="{95DF3848-590B-4F67-BD98-CBFE3E57B971}" type="presOf" srcId="{AEC27419-BE61-40F8-BF33-31A18BD63844}" destId="{DD110B93-EF20-437D-863A-3F9A404753F7}" srcOrd="0" destOrd="0" presId="urn:microsoft.com/office/officeart/2005/8/layout/hierarchy4"/>
    <dgm:cxn modelId="{36B12BB5-0046-4162-86DE-D1408B6BFBDC}" srcId="{AEC27419-BE61-40F8-BF33-31A18BD63844}" destId="{D84D7C9C-611C-44AC-8099-E7DF77E82AC2}" srcOrd="0" destOrd="0" parTransId="{402FF6A2-9B7B-487A-9B54-382C989FD0E6}" sibTransId="{ABB48548-184A-4888-908A-23280989988C}"/>
    <dgm:cxn modelId="{79D6B725-0623-4D67-96AE-C813089EA6EB}" srcId="{AEC27419-BE61-40F8-BF33-31A18BD63844}" destId="{15E81439-993A-4A29-B4F0-B6CE6A430C7D}" srcOrd="1" destOrd="0" parTransId="{817C95A2-320C-4F60-AA93-B5817C2FDD07}" sibTransId="{924EC798-F75A-4C6C-AD42-9EE9F630BD39}"/>
    <dgm:cxn modelId="{44D2236A-F55F-4269-B501-95DB37F973B0}" srcId="{3803E9BE-E473-4D22-826E-F5D96B10819D}" destId="{B18FB5FB-0E7A-4C87-A348-0533B0EA57D2}" srcOrd="0" destOrd="0" parTransId="{7CC23F93-C04A-4B47-8DA3-2C8FA5F688C3}" sibTransId="{E51057C5-4A3C-4226-99D2-30A0B8F76574}"/>
    <dgm:cxn modelId="{8531FD23-95BD-4A42-B329-AB83675E4923}" type="presOf" srcId="{D84D7C9C-611C-44AC-8099-E7DF77E82AC2}" destId="{5F8CBCD4-D4C6-403B-ADC6-D9460349A9DE}" srcOrd="0" destOrd="0" presId="urn:microsoft.com/office/officeart/2005/8/layout/hierarchy4"/>
    <dgm:cxn modelId="{7E5BBF71-FD30-4F14-82AA-FE95014642CB}" type="presParOf" srcId="{0AFF199B-75A7-40E6-9221-E275A5C0190A}" destId="{26CD35DC-9BEB-44AB-BED7-F829F77BD598}" srcOrd="0" destOrd="0" presId="urn:microsoft.com/office/officeart/2005/8/layout/hierarchy4"/>
    <dgm:cxn modelId="{57942E12-68F5-4C12-9E0B-14F739F37C51}" type="presParOf" srcId="{26CD35DC-9BEB-44AB-BED7-F829F77BD598}" destId="{6242DE1E-E71C-4F16-8DA4-F9A047D4AFF8}" srcOrd="0" destOrd="0" presId="urn:microsoft.com/office/officeart/2005/8/layout/hierarchy4"/>
    <dgm:cxn modelId="{AE62E1F9-3AF1-4FA4-9710-EF4A94EFF9CD}" type="presParOf" srcId="{26CD35DC-9BEB-44AB-BED7-F829F77BD598}" destId="{0068D76B-7064-401F-8ECB-60787F8AD93F}" srcOrd="1" destOrd="0" presId="urn:microsoft.com/office/officeart/2005/8/layout/hierarchy4"/>
    <dgm:cxn modelId="{5BE83F72-22D9-4DCB-91E9-B90E9D387E68}" type="presParOf" srcId="{26CD35DC-9BEB-44AB-BED7-F829F77BD598}" destId="{11942840-EBBB-4664-B1AA-98288013468A}" srcOrd="2" destOrd="0" presId="urn:microsoft.com/office/officeart/2005/8/layout/hierarchy4"/>
    <dgm:cxn modelId="{7796BB89-8A80-475B-8226-C32C27F7110F}" type="presParOf" srcId="{11942840-EBBB-4664-B1AA-98288013468A}" destId="{CE9AFBA3-D502-4B31-B57C-13D5AC9050BB}" srcOrd="0" destOrd="0" presId="urn:microsoft.com/office/officeart/2005/8/layout/hierarchy4"/>
    <dgm:cxn modelId="{0C1ABF0A-F45E-4733-B9D8-DF3A3F298519}" type="presParOf" srcId="{CE9AFBA3-D502-4B31-B57C-13D5AC9050BB}" destId="{DD110B93-EF20-437D-863A-3F9A404753F7}" srcOrd="0" destOrd="0" presId="urn:microsoft.com/office/officeart/2005/8/layout/hierarchy4"/>
    <dgm:cxn modelId="{5161228B-7E78-454E-8063-D73B52EBAE7E}" type="presParOf" srcId="{CE9AFBA3-D502-4B31-B57C-13D5AC9050BB}" destId="{185D1C65-5050-417C-BA72-92D946424A42}" srcOrd="1" destOrd="0" presId="urn:microsoft.com/office/officeart/2005/8/layout/hierarchy4"/>
    <dgm:cxn modelId="{DA64A151-9B16-4426-A36C-1EDD0FED8F19}" type="presParOf" srcId="{CE9AFBA3-D502-4B31-B57C-13D5AC9050BB}" destId="{23ABE178-D1D3-47A4-916A-577C1537928D}" srcOrd="2" destOrd="0" presId="urn:microsoft.com/office/officeart/2005/8/layout/hierarchy4"/>
    <dgm:cxn modelId="{AF6853B5-0168-4D7B-8785-0A9799C9C502}" type="presParOf" srcId="{23ABE178-D1D3-47A4-916A-577C1537928D}" destId="{6E855405-323B-4540-80BC-6A16557A7811}" srcOrd="0" destOrd="0" presId="urn:microsoft.com/office/officeart/2005/8/layout/hierarchy4"/>
    <dgm:cxn modelId="{8ED9CC69-A1A7-4535-83B6-472CC788C761}" type="presParOf" srcId="{6E855405-323B-4540-80BC-6A16557A7811}" destId="{5F8CBCD4-D4C6-403B-ADC6-D9460349A9DE}" srcOrd="0" destOrd="0" presId="urn:microsoft.com/office/officeart/2005/8/layout/hierarchy4"/>
    <dgm:cxn modelId="{BE062794-1C48-4A31-8D13-87B16B2B81D2}" type="presParOf" srcId="{6E855405-323B-4540-80BC-6A16557A7811}" destId="{1AFDFE44-C06F-4CB6-B3A9-FD287105D200}" srcOrd="1" destOrd="0" presId="urn:microsoft.com/office/officeart/2005/8/layout/hierarchy4"/>
    <dgm:cxn modelId="{EF7394AE-E156-44D7-9DA2-4CD138BF4C1E}" type="presParOf" srcId="{23ABE178-D1D3-47A4-916A-577C1537928D}" destId="{3F7E2FFA-525D-4586-A17B-22B62520C2BB}" srcOrd="1" destOrd="0" presId="urn:microsoft.com/office/officeart/2005/8/layout/hierarchy4"/>
    <dgm:cxn modelId="{0E938894-4882-4BF4-AF89-1DDF2C158152}" type="presParOf" srcId="{23ABE178-D1D3-47A4-916A-577C1537928D}" destId="{1D3A346B-864A-4F59-997C-788B7A04B469}" srcOrd="2" destOrd="0" presId="urn:microsoft.com/office/officeart/2005/8/layout/hierarchy4"/>
    <dgm:cxn modelId="{454A210B-9942-40EE-94DA-82623AAECA2B}" type="presParOf" srcId="{1D3A346B-864A-4F59-997C-788B7A04B469}" destId="{DA081C7F-0EC2-4C90-A8D2-A647DB619BB9}" srcOrd="0" destOrd="0" presId="urn:microsoft.com/office/officeart/2005/8/layout/hierarchy4"/>
    <dgm:cxn modelId="{4AC98508-1243-4B19-8D64-8334E2D0C771}" type="presParOf" srcId="{1D3A346B-864A-4F59-997C-788B7A04B469}" destId="{3E209392-8A53-4113-B557-D3AF47B51EEF}" srcOrd="1" destOrd="0" presId="urn:microsoft.com/office/officeart/2005/8/layout/hierarchy4"/>
    <dgm:cxn modelId="{BEE0FE94-5D3F-4085-8F16-2333CDDC5DB1}" type="presParOf" srcId="{11942840-EBBB-4664-B1AA-98288013468A}" destId="{EF47ADED-C0DE-4DFE-A793-FC52B8C606FD}" srcOrd="1" destOrd="0" presId="urn:microsoft.com/office/officeart/2005/8/layout/hierarchy4"/>
    <dgm:cxn modelId="{B2994C39-9E00-4E7C-B7ED-BFDB7436B647}" type="presParOf" srcId="{11942840-EBBB-4664-B1AA-98288013468A}" destId="{DEDD04DA-6148-4209-A61C-AC90BD97ADF3}" srcOrd="2" destOrd="0" presId="urn:microsoft.com/office/officeart/2005/8/layout/hierarchy4"/>
    <dgm:cxn modelId="{C2E78CE8-9131-4ECD-BBA7-4FB71C64C117}" type="presParOf" srcId="{DEDD04DA-6148-4209-A61C-AC90BD97ADF3}" destId="{7578DD48-42E0-48B3-AF0B-B3773A29B9E4}" srcOrd="0" destOrd="0" presId="urn:microsoft.com/office/officeart/2005/8/layout/hierarchy4"/>
    <dgm:cxn modelId="{3E82C6D4-C031-448A-897F-E0DFB88CAC22}" type="presParOf" srcId="{DEDD04DA-6148-4209-A61C-AC90BD97ADF3}" destId="{58673E0E-CF6F-47BF-9469-1310C8B28003}" srcOrd="1" destOrd="0" presId="urn:microsoft.com/office/officeart/2005/8/layout/hierarchy4"/>
    <dgm:cxn modelId="{78C22392-4EB0-4287-977E-4DADCE602F29}" type="presParOf" srcId="{DEDD04DA-6148-4209-A61C-AC90BD97ADF3}" destId="{18010C85-548D-4F84-8F64-433137EB59AB}" srcOrd="2" destOrd="0" presId="urn:microsoft.com/office/officeart/2005/8/layout/hierarchy4"/>
    <dgm:cxn modelId="{8AA8EFCA-8391-4085-A6AD-4F2F0852F853}" type="presParOf" srcId="{18010C85-548D-4F84-8F64-433137EB59AB}" destId="{7E0ACD14-AC96-424F-A7DD-D6E0710C90B5}" srcOrd="0" destOrd="0" presId="urn:microsoft.com/office/officeart/2005/8/layout/hierarchy4"/>
    <dgm:cxn modelId="{B248E433-B87A-48C3-8F29-DEFE919A57A4}" type="presParOf" srcId="{7E0ACD14-AC96-424F-A7DD-D6E0710C90B5}" destId="{86B591C8-F2D1-4C36-8290-AD003B98B688}" srcOrd="0" destOrd="0" presId="urn:microsoft.com/office/officeart/2005/8/layout/hierarchy4"/>
    <dgm:cxn modelId="{B44739FB-F43C-4F99-8DA6-620B2FB27715}" type="presParOf" srcId="{7E0ACD14-AC96-424F-A7DD-D6E0710C90B5}" destId="{D67B4F96-452E-471E-8F2B-A0F7BF892045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D17834FC-1108-491D-99D3-C03623F124A4}" type="doc">
      <dgm:prSet loTypeId="urn:microsoft.com/office/officeart/2005/8/layout/bList2#4" loCatId="list" qsTypeId="urn:microsoft.com/office/officeart/2005/8/quickstyle/simple1" qsCatId="simple" csTypeId="urn:microsoft.com/office/officeart/2005/8/colors/accent1_2" csCatId="accent1" phldr="1"/>
      <dgm:spPr/>
    </dgm:pt>
    <dgm:pt modelId="{28B23AC8-D5EA-4281-AA13-8C93D4D81EA7}">
      <dgm:prSet phldrT="[Texto]" custT="1"/>
      <dgm:spPr/>
      <dgm:t>
        <a:bodyPr/>
        <a:lstStyle/>
        <a:p>
          <a:pPr algn="ctr"/>
          <a:r>
            <a:rPr lang="es-ES" sz="3200" dirty="0" smtClean="0"/>
            <a:t>100%</a:t>
          </a:r>
          <a:endParaRPr lang="es-ES" sz="3200" dirty="0"/>
        </a:p>
      </dgm:t>
    </dgm:pt>
    <dgm:pt modelId="{BD65B5BD-80C2-4234-A508-AA48A974F16E}" type="parTrans" cxnId="{6AE064F7-B5D0-4752-AB3E-F71F32E7BEBB}">
      <dgm:prSet/>
      <dgm:spPr/>
      <dgm:t>
        <a:bodyPr/>
        <a:lstStyle/>
        <a:p>
          <a:endParaRPr lang="es-ES"/>
        </a:p>
      </dgm:t>
    </dgm:pt>
    <dgm:pt modelId="{C567D036-6209-46A0-A0D9-AB17BFB11AC4}" type="sibTrans" cxnId="{6AE064F7-B5D0-4752-AB3E-F71F32E7BEBB}">
      <dgm:prSet/>
      <dgm:spPr/>
      <dgm:t>
        <a:bodyPr/>
        <a:lstStyle/>
        <a:p>
          <a:endParaRPr lang="es-ES"/>
        </a:p>
      </dgm:t>
    </dgm:pt>
    <dgm:pt modelId="{FD508771-FD83-4500-ADA4-4966F28891E1}">
      <dgm:prSet phldrT="[Texto]" custT="1"/>
      <dgm:spPr/>
      <dgm:t>
        <a:bodyPr/>
        <a:lstStyle/>
        <a:p>
          <a:pPr algn="ctr"/>
          <a:r>
            <a:rPr lang="es-ES" sz="3200" dirty="0" smtClean="0"/>
            <a:t>100%</a:t>
          </a:r>
          <a:endParaRPr lang="es-ES" sz="3200" dirty="0"/>
        </a:p>
      </dgm:t>
    </dgm:pt>
    <dgm:pt modelId="{517200F6-1577-4F30-A287-6CA94D201872}" type="parTrans" cxnId="{A0A4A98D-04EF-4FCE-A8A5-814855ECED77}">
      <dgm:prSet/>
      <dgm:spPr/>
      <dgm:t>
        <a:bodyPr/>
        <a:lstStyle/>
        <a:p>
          <a:endParaRPr lang="es-ES"/>
        </a:p>
      </dgm:t>
    </dgm:pt>
    <dgm:pt modelId="{029B34FB-52D6-4069-94C5-C3AC5675A307}" type="sibTrans" cxnId="{A0A4A98D-04EF-4FCE-A8A5-814855ECED77}">
      <dgm:prSet/>
      <dgm:spPr/>
      <dgm:t>
        <a:bodyPr/>
        <a:lstStyle/>
        <a:p>
          <a:endParaRPr lang="es-ES"/>
        </a:p>
      </dgm:t>
    </dgm:pt>
    <dgm:pt modelId="{0BF12C68-9B1A-4D22-AD54-F7C5B5A785C8}">
      <dgm:prSet phldrT="[Texto]" custT="1"/>
      <dgm:spPr/>
      <dgm:t>
        <a:bodyPr/>
        <a:lstStyle/>
        <a:p>
          <a:pPr algn="ctr"/>
          <a:r>
            <a:rPr lang="es-ES" sz="3200" dirty="0" smtClean="0"/>
            <a:t>100%</a:t>
          </a:r>
          <a:endParaRPr lang="es-ES" sz="3200" dirty="0"/>
        </a:p>
      </dgm:t>
    </dgm:pt>
    <dgm:pt modelId="{4110864C-201A-4899-AE86-C54351259E7B}" type="parTrans" cxnId="{B7DA7A83-1583-4F98-B8B8-F705F4F46C54}">
      <dgm:prSet/>
      <dgm:spPr/>
      <dgm:t>
        <a:bodyPr/>
        <a:lstStyle/>
        <a:p>
          <a:endParaRPr lang="es-ES"/>
        </a:p>
      </dgm:t>
    </dgm:pt>
    <dgm:pt modelId="{408FE0CD-164B-460A-8827-BFBA4DB6F684}" type="sibTrans" cxnId="{B7DA7A83-1583-4F98-B8B8-F705F4F46C54}">
      <dgm:prSet/>
      <dgm:spPr/>
      <dgm:t>
        <a:bodyPr/>
        <a:lstStyle/>
        <a:p>
          <a:endParaRPr lang="es-ES"/>
        </a:p>
      </dgm:t>
    </dgm:pt>
    <dgm:pt modelId="{D6876C00-1F2B-466A-B467-DDF884CDA6E2}">
      <dgm:prSet custT="1"/>
      <dgm:spPr/>
      <dgm:t>
        <a:bodyPr/>
        <a:lstStyle/>
        <a:p>
          <a:r>
            <a:rPr lang="es-ES" sz="1400" dirty="0" smtClean="0"/>
            <a:t>Consulta Medica General</a:t>
          </a:r>
          <a:endParaRPr lang="es-ES" sz="1400" dirty="0"/>
        </a:p>
      </dgm:t>
    </dgm:pt>
    <dgm:pt modelId="{E61806A0-A978-4911-8AE5-D6D007843E3C}" type="parTrans" cxnId="{61C9221E-A7C7-436F-9539-5644DBF51309}">
      <dgm:prSet/>
      <dgm:spPr/>
      <dgm:t>
        <a:bodyPr/>
        <a:lstStyle/>
        <a:p>
          <a:endParaRPr lang="es-ES"/>
        </a:p>
      </dgm:t>
    </dgm:pt>
    <dgm:pt modelId="{434082CE-0D2F-4293-ACFE-49C7E01F19FE}" type="sibTrans" cxnId="{61C9221E-A7C7-436F-9539-5644DBF51309}">
      <dgm:prSet/>
      <dgm:spPr/>
      <dgm:t>
        <a:bodyPr/>
        <a:lstStyle/>
        <a:p>
          <a:endParaRPr lang="es-ES"/>
        </a:p>
      </dgm:t>
    </dgm:pt>
    <dgm:pt modelId="{0D81B413-C485-471B-82BE-821BD7F168FE}">
      <dgm:prSet custT="1"/>
      <dgm:spPr/>
      <dgm:t>
        <a:bodyPr/>
        <a:lstStyle/>
        <a:p>
          <a:r>
            <a:rPr lang="es-ES" sz="1400" dirty="0" smtClean="0"/>
            <a:t>Consulta Especializada</a:t>
          </a:r>
          <a:endParaRPr lang="es-ES" sz="1400" dirty="0"/>
        </a:p>
      </dgm:t>
    </dgm:pt>
    <dgm:pt modelId="{33FAAE94-D5CA-420B-84A0-781CAF966A7A}" type="parTrans" cxnId="{F89C15D5-FB34-4FD4-9391-CFD4311E461D}">
      <dgm:prSet/>
      <dgm:spPr/>
      <dgm:t>
        <a:bodyPr/>
        <a:lstStyle/>
        <a:p>
          <a:endParaRPr lang="es-ES"/>
        </a:p>
      </dgm:t>
    </dgm:pt>
    <dgm:pt modelId="{9E3F128F-8C83-4536-AE80-E955388899A2}" type="sibTrans" cxnId="{F89C15D5-FB34-4FD4-9391-CFD4311E461D}">
      <dgm:prSet/>
      <dgm:spPr/>
      <dgm:t>
        <a:bodyPr/>
        <a:lstStyle/>
        <a:p>
          <a:endParaRPr lang="es-ES"/>
        </a:p>
      </dgm:t>
    </dgm:pt>
    <dgm:pt modelId="{7504A2B8-7234-436A-B0E1-19B922A0B333}">
      <dgm:prSet custT="1"/>
      <dgm:spPr/>
      <dgm:t>
        <a:bodyPr/>
        <a:lstStyle/>
        <a:p>
          <a:r>
            <a:rPr lang="es-ES" sz="1400" dirty="0" smtClean="0"/>
            <a:t>Consulta Medicina Alternativa</a:t>
          </a:r>
          <a:endParaRPr lang="es-ES" sz="1400" dirty="0"/>
        </a:p>
      </dgm:t>
    </dgm:pt>
    <dgm:pt modelId="{EAB46AEF-F174-43B5-B2C8-E90F8FBF11BA}" type="parTrans" cxnId="{867A2180-FB9D-45C2-888F-0BB21126FECB}">
      <dgm:prSet/>
      <dgm:spPr/>
      <dgm:t>
        <a:bodyPr/>
        <a:lstStyle/>
        <a:p>
          <a:endParaRPr lang="es-ES"/>
        </a:p>
      </dgm:t>
    </dgm:pt>
    <dgm:pt modelId="{12A3C397-3FB9-44A2-A3B2-A3326F184ABB}" type="sibTrans" cxnId="{867A2180-FB9D-45C2-888F-0BB21126FECB}">
      <dgm:prSet/>
      <dgm:spPr/>
      <dgm:t>
        <a:bodyPr/>
        <a:lstStyle/>
        <a:p>
          <a:endParaRPr lang="es-ES"/>
        </a:p>
      </dgm:t>
    </dgm:pt>
    <dgm:pt modelId="{9F6667D1-D201-4C05-B9FD-BB453B3DAE72}">
      <dgm:prSet custT="1"/>
      <dgm:spPr/>
      <dgm:t>
        <a:bodyPr/>
        <a:lstStyle/>
        <a:p>
          <a:endParaRPr lang="es-ES" sz="1400" b="1" dirty="0">
            <a:solidFill>
              <a:srgbClr val="002060"/>
            </a:solidFill>
          </a:endParaRPr>
        </a:p>
      </dgm:t>
    </dgm:pt>
    <dgm:pt modelId="{5BDDA690-1333-4403-A59D-51EED83B3591}" type="parTrans" cxnId="{D1793D93-4240-4D92-B7D8-8EAB2008072D}">
      <dgm:prSet/>
      <dgm:spPr/>
      <dgm:t>
        <a:bodyPr/>
        <a:lstStyle/>
        <a:p>
          <a:endParaRPr lang="es-ES"/>
        </a:p>
      </dgm:t>
    </dgm:pt>
    <dgm:pt modelId="{7D5E794A-CE53-413C-9652-525CDB9C27A3}" type="sibTrans" cxnId="{D1793D93-4240-4D92-B7D8-8EAB2008072D}">
      <dgm:prSet/>
      <dgm:spPr/>
      <dgm:t>
        <a:bodyPr/>
        <a:lstStyle/>
        <a:p>
          <a:endParaRPr lang="es-ES"/>
        </a:p>
      </dgm:t>
    </dgm:pt>
    <dgm:pt modelId="{E5ABA43D-7E06-40DB-A054-8D5C6444E681}">
      <dgm:prSet custT="1"/>
      <dgm:spPr/>
      <dgm:t>
        <a:bodyPr/>
        <a:lstStyle/>
        <a:p>
          <a:r>
            <a:rPr lang="es-ES" sz="1400" dirty="0" smtClean="0"/>
            <a:t>Físicas, Respiratorias, Ocupacionales, Fonoaudiología, Lenguaje, Psicoterapia, Rehabilitación cardiaca, Terapia esclerosante.</a:t>
          </a:r>
          <a:endParaRPr lang="es-ES" sz="1400" dirty="0"/>
        </a:p>
      </dgm:t>
    </dgm:pt>
    <dgm:pt modelId="{0DAC4CEE-F35C-4B4B-8FC8-9340B48DCF73}" type="parTrans" cxnId="{D86686EF-7D83-43A9-9DB9-36BBE921A9FE}">
      <dgm:prSet/>
      <dgm:spPr/>
      <dgm:t>
        <a:bodyPr/>
        <a:lstStyle/>
        <a:p>
          <a:endParaRPr lang="es-ES"/>
        </a:p>
      </dgm:t>
    </dgm:pt>
    <dgm:pt modelId="{05FC9E27-2390-4715-9F0E-C8B0939FDA55}" type="sibTrans" cxnId="{D86686EF-7D83-43A9-9DB9-36BBE921A9FE}">
      <dgm:prSet/>
      <dgm:spPr/>
      <dgm:t>
        <a:bodyPr/>
        <a:lstStyle/>
        <a:p>
          <a:endParaRPr lang="es-ES"/>
        </a:p>
      </dgm:t>
    </dgm:pt>
    <dgm:pt modelId="{CA1D19B6-8184-4034-9991-F75EA26D34CF}">
      <dgm:prSet custT="1"/>
      <dgm:spPr/>
      <dgm:t>
        <a:bodyPr/>
        <a:lstStyle/>
        <a:p>
          <a:r>
            <a:rPr lang="es-ES" sz="1400" dirty="0" smtClean="0"/>
            <a:t>Consulta Domiciliaria</a:t>
          </a:r>
          <a:endParaRPr lang="es-ES" sz="1400" dirty="0"/>
        </a:p>
      </dgm:t>
    </dgm:pt>
    <dgm:pt modelId="{01986559-0367-49A0-8DD4-A286623FE939}" type="parTrans" cxnId="{9516C65F-9A31-4013-B66E-30A670CD70A2}">
      <dgm:prSet/>
      <dgm:spPr/>
      <dgm:t>
        <a:bodyPr/>
        <a:lstStyle/>
        <a:p>
          <a:endParaRPr lang="es-ES"/>
        </a:p>
      </dgm:t>
    </dgm:pt>
    <dgm:pt modelId="{4CAC1A01-0875-45F7-9573-A7FF54697638}" type="sibTrans" cxnId="{9516C65F-9A31-4013-B66E-30A670CD70A2}">
      <dgm:prSet/>
      <dgm:spPr/>
      <dgm:t>
        <a:bodyPr/>
        <a:lstStyle/>
        <a:p>
          <a:endParaRPr lang="es-ES"/>
        </a:p>
      </dgm:t>
    </dgm:pt>
    <dgm:pt modelId="{A6ECD570-7F99-49A7-91C0-0F922F634C15}">
      <dgm:prSet custT="1"/>
      <dgm:spPr/>
      <dgm:t>
        <a:bodyPr/>
        <a:lstStyle/>
        <a:p>
          <a:r>
            <a:rPr lang="es-ES" sz="1400" dirty="0" smtClean="0"/>
            <a:t>Consulta Nutrición y Psicológica</a:t>
          </a:r>
          <a:endParaRPr lang="es-ES" sz="1400" dirty="0"/>
        </a:p>
      </dgm:t>
    </dgm:pt>
    <dgm:pt modelId="{6793877F-76BC-4C82-9E69-875F0B357146}" type="parTrans" cxnId="{463B9798-92DB-47A2-86AA-F2C6D42E628F}">
      <dgm:prSet/>
      <dgm:spPr/>
      <dgm:t>
        <a:bodyPr/>
        <a:lstStyle/>
        <a:p>
          <a:endParaRPr lang="es-ES"/>
        </a:p>
      </dgm:t>
    </dgm:pt>
    <dgm:pt modelId="{9D72F52C-A990-485C-BCC8-58F54153C70A}" type="sibTrans" cxnId="{463B9798-92DB-47A2-86AA-F2C6D42E628F}">
      <dgm:prSet/>
      <dgm:spPr/>
      <dgm:t>
        <a:bodyPr/>
        <a:lstStyle/>
        <a:p>
          <a:endParaRPr lang="es-ES"/>
        </a:p>
      </dgm:t>
    </dgm:pt>
    <dgm:pt modelId="{98C0B298-627E-4FCD-A5FA-6432E3EC31FC}">
      <dgm:prSet custT="1"/>
      <dgm:spPr/>
      <dgm:t>
        <a:bodyPr/>
        <a:lstStyle/>
        <a:p>
          <a:endParaRPr lang="es-ES" sz="1400" b="1" dirty="0">
            <a:solidFill>
              <a:srgbClr val="002060"/>
            </a:solidFill>
          </a:endParaRPr>
        </a:p>
      </dgm:t>
    </dgm:pt>
    <dgm:pt modelId="{5275BE33-7F0C-4935-B218-629805AA507D}" type="parTrans" cxnId="{AEF2403D-F0D2-4811-934F-99864B082CAD}">
      <dgm:prSet/>
      <dgm:spPr/>
      <dgm:t>
        <a:bodyPr/>
        <a:lstStyle/>
        <a:p>
          <a:endParaRPr lang="es-ES"/>
        </a:p>
      </dgm:t>
    </dgm:pt>
    <dgm:pt modelId="{678D0E54-810E-4600-9095-D48A6180CB07}" type="sibTrans" cxnId="{AEF2403D-F0D2-4811-934F-99864B082CAD}">
      <dgm:prSet/>
      <dgm:spPr/>
      <dgm:t>
        <a:bodyPr/>
        <a:lstStyle/>
        <a:p>
          <a:endParaRPr lang="es-ES"/>
        </a:p>
      </dgm:t>
    </dgm:pt>
    <dgm:pt modelId="{55CDD94F-673A-4D29-A68E-CC718DE3F821}">
      <dgm:prSet custT="1"/>
      <dgm:spPr/>
      <dgm:t>
        <a:bodyPr/>
        <a:lstStyle/>
        <a:p>
          <a:r>
            <a:rPr lang="es-ES" sz="1400" dirty="0" smtClean="0">
              <a:solidFill>
                <a:schemeClr val="tx1"/>
              </a:solidFill>
            </a:rPr>
            <a:t>Bioenergética, homeopática, neural (20 sesiones al año)</a:t>
          </a:r>
          <a:endParaRPr lang="es-ES" sz="1400" dirty="0">
            <a:solidFill>
              <a:schemeClr val="tx1"/>
            </a:solidFill>
          </a:endParaRPr>
        </a:p>
      </dgm:t>
    </dgm:pt>
    <dgm:pt modelId="{F5C32352-6E79-4C2A-9F54-882CFEFD0C89}" type="parTrans" cxnId="{B08AFC6A-5BF0-4F87-A069-C5CDB3ED735E}">
      <dgm:prSet/>
      <dgm:spPr/>
      <dgm:t>
        <a:bodyPr/>
        <a:lstStyle/>
        <a:p>
          <a:endParaRPr lang="es-ES"/>
        </a:p>
      </dgm:t>
    </dgm:pt>
    <dgm:pt modelId="{B020FBD7-5648-4721-A3D1-74AF8B713741}" type="sibTrans" cxnId="{B08AFC6A-5BF0-4F87-A069-C5CDB3ED735E}">
      <dgm:prSet/>
      <dgm:spPr/>
      <dgm:t>
        <a:bodyPr/>
        <a:lstStyle/>
        <a:p>
          <a:endParaRPr lang="es-ES"/>
        </a:p>
      </dgm:t>
    </dgm:pt>
    <dgm:pt modelId="{9CEE448F-1F20-4DB4-85B8-D4410C584BC1}">
      <dgm:prSet custT="1"/>
      <dgm:spPr/>
      <dgm:t>
        <a:bodyPr/>
        <a:lstStyle/>
        <a:p>
          <a:r>
            <a:rPr lang="es-ES" sz="1400" dirty="0" smtClean="0">
              <a:solidFill>
                <a:schemeClr val="tx1"/>
              </a:solidFill>
            </a:rPr>
            <a:t>Acupuntura, terapia con filtros (40 sesiones al año)</a:t>
          </a:r>
          <a:endParaRPr lang="es-ES" sz="1400" dirty="0">
            <a:solidFill>
              <a:schemeClr val="tx1"/>
            </a:solidFill>
          </a:endParaRPr>
        </a:p>
      </dgm:t>
    </dgm:pt>
    <dgm:pt modelId="{93F50DF4-B15B-4E55-A312-6D499EA88827}" type="parTrans" cxnId="{6A9BB3CE-23CD-4FB7-A94F-4A06523BC024}">
      <dgm:prSet/>
      <dgm:spPr/>
      <dgm:t>
        <a:bodyPr/>
        <a:lstStyle/>
        <a:p>
          <a:endParaRPr lang="es-ES"/>
        </a:p>
      </dgm:t>
    </dgm:pt>
    <dgm:pt modelId="{6F07F6AA-1B4E-4035-92D7-397BB8D15401}" type="sibTrans" cxnId="{6A9BB3CE-23CD-4FB7-A94F-4A06523BC024}">
      <dgm:prSet/>
      <dgm:spPr/>
      <dgm:t>
        <a:bodyPr/>
        <a:lstStyle/>
        <a:p>
          <a:endParaRPr lang="es-ES"/>
        </a:p>
      </dgm:t>
    </dgm:pt>
    <dgm:pt modelId="{82826A15-7903-4D56-BB1F-702F7003A44D}">
      <dgm:prSet custT="1"/>
      <dgm:spPr/>
      <dgm:t>
        <a:bodyPr/>
        <a:lstStyle/>
        <a:p>
          <a:endParaRPr lang="es-ES" sz="1400" dirty="0">
            <a:solidFill>
              <a:schemeClr val="tx1"/>
            </a:solidFill>
          </a:endParaRPr>
        </a:p>
      </dgm:t>
    </dgm:pt>
    <dgm:pt modelId="{BA8F30F7-2748-4137-B45D-01497A798AD9}" type="parTrans" cxnId="{1D9674A1-06E9-4CF8-9EAC-77A0064857E5}">
      <dgm:prSet/>
      <dgm:spPr/>
      <dgm:t>
        <a:bodyPr/>
        <a:lstStyle/>
        <a:p>
          <a:endParaRPr lang="es-ES"/>
        </a:p>
      </dgm:t>
    </dgm:pt>
    <dgm:pt modelId="{ABEAE403-7186-4B24-8C4A-61F6153F0212}" type="sibTrans" cxnId="{1D9674A1-06E9-4CF8-9EAC-77A0064857E5}">
      <dgm:prSet/>
      <dgm:spPr/>
      <dgm:t>
        <a:bodyPr/>
        <a:lstStyle/>
        <a:p>
          <a:endParaRPr lang="es-ES"/>
        </a:p>
      </dgm:t>
    </dgm:pt>
    <dgm:pt modelId="{8A147AD4-6D95-4634-8061-2148FA643B14}" type="pres">
      <dgm:prSet presAssocID="{D17834FC-1108-491D-99D3-C03623F124A4}" presName="diagram" presStyleCnt="0">
        <dgm:presLayoutVars>
          <dgm:dir/>
          <dgm:animLvl val="lvl"/>
          <dgm:resizeHandles val="exact"/>
        </dgm:presLayoutVars>
      </dgm:prSet>
      <dgm:spPr/>
    </dgm:pt>
    <dgm:pt modelId="{D323620D-E443-45B4-9EEF-45A491B362BC}" type="pres">
      <dgm:prSet presAssocID="{28B23AC8-D5EA-4281-AA13-8C93D4D81EA7}" presName="compNode" presStyleCnt="0"/>
      <dgm:spPr/>
    </dgm:pt>
    <dgm:pt modelId="{9D659EEE-BF96-455D-A7B7-48F95D69F3D9}" type="pres">
      <dgm:prSet presAssocID="{28B23AC8-D5EA-4281-AA13-8C93D4D81EA7}" presName="childRect" presStyleLbl="bgAcc1" presStyleIdx="0" presStyleCnt="3" custScaleY="128418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18C4437-F3ED-476C-93EF-BD901A232116}" type="pres">
      <dgm:prSet presAssocID="{28B23AC8-D5EA-4281-AA13-8C93D4D81EA7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9E3C9C9-708A-4ECF-AFD0-10F27211E558}" type="pres">
      <dgm:prSet presAssocID="{28B23AC8-D5EA-4281-AA13-8C93D4D81EA7}" presName="parentRect" presStyleLbl="alignNode1" presStyleIdx="0" presStyleCnt="3" custLinFactNeighborY="45808"/>
      <dgm:spPr/>
      <dgm:t>
        <a:bodyPr/>
        <a:lstStyle/>
        <a:p>
          <a:endParaRPr lang="es-ES"/>
        </a:p>
      </dgm:t>
    </dgm:pt>
    <dgm:pt modelId="{003C5E92-0FC2-4430-A617-D1AF4EBAA641}" type="pres">
      <dgm:prSet presAssocID="{28B23AC8-D5EA-4281-AA13-8C93D4D81EA7}" presName="adorn" presStyleLbl="fgAccFollowNode1" presStyleIdx="0" presStyleCnt="3" custLinFactNeighborX="-20195" custLinFactNeighborY="39368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E83FC1F4-F7BE-44A6-9143-92735B7B99D2}" type="pres">
      <dgm:prSet presAssocID="{C567D036-6209-46A0-A0D9-AB17BFB11AC4}" presName="sibTrans" presStyleLbl="sibTrans2D1" presStyleIdx="0" presStyleCnt="0"/>
      <dgm:spPr/>
      <dgm:t>
        <a:bodyPr/>
        <a:lstStyle/>
        <a:p>
          <a:endParaRPr lang="es-ES"/>
        </a:p>
      </dgm:t>
    </dgm:pt>
    <dgm:pt modelId="{D17DE384-F3B1-493C-9E9B-906F22B7DB1E}" type="pres">
      <dgm:prSet presAssocID="{FD508771-FD83-4500-ADA4-4966F28891E1}" presName="compNode" presStyleCnt="0"/>
      <dgm:spPr/>
    </dgm:pt>
    <dgm:pt modelId="{59EEFE1E-4D8E-4C3B-BC4A-6619438252BC}" type="pres">
      <dgm:prSet presAssocID="{FD508771-FD83-4500-ADA4-4966F28891E1}" presName="childRect" presStyleLbl="bgAcc1" presStyleIdx="1" presStyleCnt="3" custScaleY="126381" custLinFactNeighborX="-7423" custLinFactNeighborY="-78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A353DBB-1951-4F60-B429-BF143F5F1D40}" type="pres">
      <dgm:prSet presAssocID="{FD508771-FD83-4500-ADA4-4966F28891E1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1C93AE0-896B-4F54-BAD3-AEA348D242E8}" type="pres">
      <dgm:prSet presAssocID="{FD508771-FD83-4500-ADA4-4966F28891E1}" presName="parentRect" presStyleLbl="alignNode1" presStyleIdx="1" presStyleCnt="3" custLinFactNeighborX="-5298" custLinFactNeighborY="49110"/>
      <dgm:spPr/>
      <dgm:t>
        <a:bodyPr/>
        <a:lstStyle/>
        <a:p>
          <a:endParaRPr lang="es-ES"/>
        </a:p>
      </dgm:t>
    </dgm:pt>
    <dgm:pt modelId="{CD293964-E89B-4B02-B5F6-5D0F392DBD10}" type="pres">
      <dgm:prSet presAssocID="{FD508771-FD83-4500-ADA4-4966F28891E1}" presName="adorn" presStyleLbl="fgAccFollowNode1" presStyleIdx="1" presStyleCnt="3" custLinFactNeighborX="-25124" custLinFactNeighborY="40454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81440A4D-CDD7-4D2F-B97C-F92CE7A7D596}" type="pres">
      <dgm:prSet presAssocID="{029B34FB-52D6-4069-94C5-C3AC5675A307}" presName="sibTrans" presStyleLbl="sibTrans2D1" presStyleIdx="0" presStyleCnt="0"/>
      <dgm:spPr/>
      <dgm:t>
        <a:bodyPr/>
        <a:lstStyle/>
        <a:p>
          <a:endParaRPr lang="es-ES"/>
        </a:p>
      </dgm:t>
    </dgm:pt>
    <dgm:pt modelId="{58AFA4CE-8C66-4A4C-A856-195AAC47B74C}" type="pres">
      <dgm:prSet presAssocID="{0BF12C68-9B1A-4D22-AD54-F7C5B5A785C8}" presName="compNode" presStyleCnt="0"/>
      <dgm:spPr/>
    </dgm:pt>
    <dgm:pt modelId="{A70937CF-ABF5-4F69-9863-1BA3AC218C63}" type="pres">
      <dgm:prSet presAssocID="{0BF12C68-9B1A-4D22-AD54-F7C5B5A785C8}" presName="childRect" presStyleLbl="bgAcc1" presStyleIdx="2" presStyleCnt="3" custScaleY="121905" custLinFactNeighborX="-12490" custLinFactNeighborY="-210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BC416BF-4047-40DF-8288-27DA62006DDB}" type="pres">
      <dgm:prSet presAssocID="{0BF12C68-9B1A-4D22-AD54-F7C5B5A785C8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2B591BA-0F76-4406-9102-0EA8067420A7}" type="pres">
      <dgm:prSet presAssocID="{0BF12C68-9B1A-4D22-AD54-F7C5B5A785C8}" presName="parentRect" presStyleLbl="alignNode1" presStyleIdx="2" presStyleCnt="3" custLinFactNeighborX="-10364" custLinFactNeighborY="42346"/>
      <dgm:spPr/>
      <dgm:t>
        <a:bodyPr/>
        <a:lstStyle/>
        <a:p>
          <a:endParaRPr lang="es-ES"/>
        </a:p>
      </dgm:t>
    </dgm:pt>
    <dgm:pt modelId="{93AB6306-5B14-4D76-A1B5-8DFDD2359707}" type="pres">
      <dgm:prSet presAssocID="{0BF12C68-9B1A-4D22-AD54-F7C5B5A785C8}" presName="adorn" presStyleLbl="fgAccFollowNode1" presStyleIdx="2" presStyleCnt="3" custLinFactNeighborX="-39601" custLinFactNeighborY="3425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</dgm:ptLst>
  <dgm:cxnLst>
    <dgm:cxn modelId="{354A177F-FC8C-45B0-9F49-F9158D3536C3}" type="presOf" srcId="{FD508771-FD83-4500-ADA4-4966F28891E1}" destId="{F1C93AE0-896B-4F54-BAD3-AEA348D242E8}" srcOrd="1" destOrd="0" presId="urn:microsoft.com/office/officeart/2005/8/layout/bList2#4"/>
    <dgm:cxn modelId="{B7DA7A83-1583-4F98-B8B8-F705F4F46C54}" srcId="{D17834FC-1108-491D-99D3-C03623F124A4}" destId="{0BF12C68-9B1A-4D22-AD54-F7C5B5A785C8}" srcOrd="2" destOrd="0" parTransId="{4110864C-201A-4899-AE86-C54351259E7B}" sibTransId="{408FE0CD-164B-460A-8827-BFBA4DB6F684}"/>
    <dgm:cxn modelId="{D86686EF-7D83-43A9-9DB9-36BBE921A9FE}" srcId="{FD508771-FD83-4500-ADA4-4966F28891E1}" destId="{E5ABA43D-7E06-40DB-A054-8D5C6444E681}" srcOrd="1" destOrd="0" parTransId="{0DAC4CEE-F35C-4B4B-8FC8-9340B48DCF73}" sibTransId="{05FC9E27-2390-4715-9F0E-C8B0939FDA55}"/>
    <dgm:cxn modelId="{6FD0A2BF-4925-4021-9EEB-CF9505E20813}" type="presOf" srcId="{A6ECD570-7F99-49A7-91C0-0F922F634C15}" destId="{9D659EEE-BF96-455D-A7B7-48F95D69F3D9}" srcOrd="0" destOrd="5" presId="urn:microsoft.com/office/officeart/2005/8/layout/bList2#4"/>
    <dgm:cxn modelId="{126438D2-1BDC-4A83-9A8A-66FD9BDF5FE7}" type="presOf" srcId="{D6876C00-1F2B-466A-B467-DDF884CDA6E2}" destId="{9D659EEE-BF96-455D-A7B7-48F95D69F3D9}" srcOrd="0" destOrd="1" presId="urn:microsoft.com/office/officeart/2005/8/layout/bList2#4"/>
    <dgm:cxn modelId="{1D9674A1-06E9-4CF8-9EAC-77A0064857E5}" srcId="{0BF12C68-9B1A-4D22-AD54-F7C5B5A785C8}" destId="{82826A15-7903-4D56-BB1F-702F7003A44D}" srcOrd="0" destOrd="0" parTransId="{BA8F30F7-2748-4137-B45D-01497A798AD9}" sibTransId="{ABEAE403-7186-4B24-8C4A-61F6153F0212}"/>
    <dgm:cxn modelId="{B08AFC6A-5BF0-4F87-A069-C5CDB3ED735E}" srcId="{0BF12C68-9B1A-4D22-AD54-F7C5B5A785C8}" destId="{55CDD94F-673A-4D29-A68E-CC718DE3F821}" srcOrd="1" destOrd="0" parTransId="{F5C32352-6E79-4C2A-9F54-882CFEFD0C89}" sibTransId="{B020FBD7-5648-4721-A3D1-74AF8B713741}"/>
    <dgm:cxn modelId="{99D0DF64-0545-41F8-92C3-0B457DA6C800}" type="presOf" srcId="{82826A15-7903-4D56-BB1F-702F7003A44D}" destId="{A70937CF-ABF5-4F69-9863-1BA3AC218C63}" srcOrd="0" destOrd="0" presId="urn:microsoft.com/office/officeart/2005/8/layout/bList2#4"/>
    <dgm:cxn modelId="{1CC4822C-D732-4814-85AC-1C17F22D83E1}" type="presOf" srcId="{0BF12C68-9B1A-4D22-AD54-F7C5B5A785C8}" destId="{1BC416BF-4047-40DF-8288-27DA62006DDB}" srcOrd="0" destOrd="0" presId="urn:microsoft.com/office/officeart/2005/8/layout/bList2#4"/>
    <dgm:cxn modelId="{9516C65F-9A31-4013-B66E-30A670CD70A2}" srcId="{28B23AC8-D5EA-4281-AA13-8C93D4D81EA7}" destId="{CA1D19B6-8184-4034-9991-F75EA26D34CF}" srcOrd="4" destOrd="0" parTransId="{01986559-0367-49A0-8DD4-A286623FE939}" sibTransId="{4CAC1A01-0875-45F7-9573-A7FF54697638}"/>
    <dgm:cxn modelId="{61C9221E-A7C7-436F-9539-5644DBF51309}" srcId="{28B23AC8-D5EA-4281-AA13-8C93D4D81EA7}" destId="{D6876C00-1F2B-466A-B467-DDF884CDA6E2}" srcOrd="1" destOrd="0" parTransId="{E61806A0-A978-4911-8AE5-D6D007843E3C}" sibTransId="{434082CE-0D2F-4293-ACFE-49C7E01F19FE}"/>
    <dgm:cxn modelId="{463B9798-92DB-47A2-86AA-F2C6D42E628F}" srcId="{28B23AC8-D5EA-4281-AA13-8C93D4D81EA7}" destId="{A6ECD570-7F99-49A7-91C0-0F922F634C15}" srcOrd="5" destOrd="0" parTransId="{6793877F-76BC-4C82-9E69-875F0B357146}" sibTransId="{9D72F52C-A990-485C-BCC8-58F54153C70A}"/>
    <dgm:cxn modelId="{681DF625-B0D1-459A-BA8A-4CCF072F1627}" type="presOf" srcId="{98C0B298-627E-4FCD-A5FA-6432E3EC31FC}" destId="{9D659EEE-BF96-455D-A7B7-48F95D69F3D9}" srcOrd="0" destOrd="0" presId="urn:microsoft.com/office/officeart/2005/8/layout/bList2#4"/>
    <dgm:cxn modelId="{26B71BAF-DA61-4E44-9CB0-58AD80401F81}" type="presOf" srcId="{9CEE448F-1F20-4DB4-85B8-D4410C584BC1}" destId="{A70937CF-ABF5-4F69-9863-1BA3AC218C63}" srcOrd="0" destOrd="2" presId="urn:microsoft.com/office/officeart/2005/8/layout/bList2#4"/>
    <dgm:cxn modelId="{D870E8BF-7245-4551-961C-F93C09318586}" type="presOf" srcId="{9F6667D1-D201-4C05-B9FD-BB453B3DAE72}" destId="{59EEFE1E-4D8E-4C3B-BC4A-6619438252BC}" srcOrd="0" destOrd="0" presId="urn:microsoft.com/office/officeart/2005/8/layout/bList2#4"/>
    <dgm:cxn modelId="{60DB72B2-7598-4412-9191-D238E7092CC4}" type="presOf" srcId="{55CDD94F-673A-4D29-A68E-CC718DE3F821}" destId="{A70937CF-ABF5-4F69-9863-1BA3AC218C63}" srcOrd="0" destOrd="1" presId="urn:microsoft.com/office/officeart/2005/8/layout/bList2#4"/>
    <dgm:cxn modelId="{2DE3D97E-13D2-493C-8D88-9108BF83BF52}" type="presOf" srcId="{0BF12C68-9B1A-4D22-AD54-F7C5B5A785C8}" destId="{02B591BA-0F76-4406-9102-0EA8067420A7}" srcOrd="1" destOrd="0" presId="urn:microsoft.com/office/officeart/2005/8/layout/bList2#4"/>
    <dgm:cxn modelId="{196B3A1B-EE61-4711-8249-8A5E18FAE701}" type="presOf" srcId="{28B23AC8-D5EA-4281-AA13-8C93D4D81EA7}" destId="{99E3C9C9-708A-4ECF-AFD0-10F27211E558}" srcOrd="1" destOrd="0" presId="urn:microsoft.com/office/officeart/2005/8/layout/bList2#4"/>
    <dgm:cxn modelId="{A0A4A98D-04EF-4FCE-A8A5-814855ECED77}" srcId="{D17834FC-1108-491D-99D3-C03623F124A4}" destId="{FD508771-FD83-4500-ADA4-4966F28891E1}" srcOrd="1" destOrd="0" parTransId="{517200F6-1577-4F30-A287-6CA94D201872}" sibTransId="{029B34FB-52D6-4069-94C5-C3AC5675A307}"/>
    <dgm:cxn modelId="{B8FB4A1F-96A9-43A1-B287-BB7D32269136}" type="presOf" srcId="{CA1D19B6-8184-4034-9991-F75EA26D34CF}" destId="{9D659EEE-BF96-455D-A7B7-48F95D69F3D9}" srcOrd="0" destOrd="4" presId="urn:microsoft.com/office/officeart/2005/8/layout/bList2#4"/>
    <dgm:cxn modelId="{F89C15D5-FB34-4FD4-9391-CFD4311E461D}" srcId="{28B23AC8-D5EA-4281-AA13-8C93D4D81EA7}" destId="{0D81B413-C485-471B-82BE-821BD7F168FE}" srcOrd="2" destOrd="0" parTransId="{33FAAE94-D5CA-420B-84A0-781CAF966A7A}" sibTransId="{9E3F128F-8C83-4536-AE80-E955388899A2}"/>
    <dgm:cxn modelId="{D1793D93-4240-4D92-B7D8-8EAB2008072D}" srcId="{FD508771-FD83-4500-ADA4-4966F28891E1}" destId="{9F6667D1-D201-4C05-B9FD-BB453B3DAE72}" srcOrd="0" destOrd="0" parTransId="{5BDDA690-1333-4403-A59D-51EED83B3591}" sibTransId="{7D5E794A-CE53-413C-9652-525CDB9C27A3}"/>
    <dgm:cxn modelId="{EE624470-A0CF-47B1-A1CE-E33FA30EF112}" type="presOf" srcId="{E5ABA43D-7E06-40DB-A054-8D5C6444E681}" destId="{59EEFE1E-4D8E-4C3B-BC4A-6619438252BC}" srcOrd="0" destOrd="1" presId="urn:microsoft.com/office/officeart/2005/8/layout/bList2#4"/>
    <dgm:cxn modelId="{3863DBE9-28EC-4F02-8526-8C0C75BC7ED2}" type="presOf" srcId="{FD508771-FD83-4500-ADA4-4966F28891E1}" destId="{0A353DBB-1951-4F60-B429-BF143F5F1D40}" srcOrd="0" destOrd="0" presId="urn:microsoft.com/office/officeart/2005/8/layout/bList2#4"/>
    <dgm:cxn modelId="{6AE064F7-B5D0-4752-AB3E-F71F32E7BEBB}" srcId="{D17834FC-1108-491D-99D3-C03623F124A4}" destId="{28B23AC8-D5EA-4281-AA13-8C93D4D81EA7}" srcOrd="0" destOrd="0" parTransId="{BD65B5BD-80C2-4234-A508-AA48A974F16E}" sibTransId="{C567D036-6209-46A0-A0D9-AB17BFB11AC4}"/>
    <dgm:cxn modelId="{AEF2403D-F0D2-4811-934F-99864B082CAD}" srcId="{28B23AC8-D5EA-4281-AA13-8C93D4D81EA7}" destId="{98C0B298-627E-4FCD-A5FA-6432E3EC31FC}" srcOrd="0" destOrd="0" parTransId="{5275BE33-7F0C-4935-B218-629805AA507D}" sibTransId="{678D0E54-810E-4600-9095-D48A6180CB07}"/>
    <dgm:cxn modelId="{A7EED91B-2775-47B4-B44B-EB6DFF956C29}" type="presOf" srcId="{28B23AC8-D5EA-4281-AA13-8C93D4D81EA7}" destId="{518C4437-F3ED-476C-93EF-BD901A232116}" srcOrd="0" destOrd="0" presId="urn:microsoft.com/office/officeart/2005/8/layout/bList2#4"/>
    <dgm:cxn modelId="{0DC84089-2FDF-4DA7-975C-5E74046D5800}" type="presOf" srcId="{029B34FB-52D6-4069-94C5-C3AC5675A307}" destId="{81440A4D-CDD7-4D2F-B97C-F92CE7A7D596}" srcOrd="0" destOrd="0" presId="urn:microsoft.com/office/officeart/2005/8/layout/bList2#4"/>
    <dgm:cxn modelId="{28EB45C6-48C6-4ACE-9422-9620D3A1FF50}" type="presOf" srcId="{C567D036-6209-46A0-A0D9-AB17BFB11AC4}" destId="{E83FC1F4-F7BE-44A6-9143-92735B7B99D2}" srcOrd="0" destOrd="0" presId="urn:microsoft.com/office/officeart/2005/8/layout/bList2#4"/>
    <dgm:cxn modelId="{E849F631-E926-4E0F-B339-611090C0BA46}" type="presOf" srcId="{0D81B413-C485-471B-82BE-821BD7F168FE}" destId="{9D659EEE-BF96-455D-A7B7-48F95D69F3D9}" srcOrd="0" destOrd="2" presId="urn:microsoft.com/office/officeart/2005/8/layout/bList2#4"/>
    <dgm:cxn modelId="{4DECEAA9-2368-496B-8CCC-0B84CAEEFE10}" type="presOf" srcId="{7504A2B8-7234-436A-B0E1-19B922A0B333}" destId="{9D659EEE-BF96-455D-A7B7-48F95D69F3D9}" srcOrd="0" destOrd="3" presId="urn:microsoft.com/office/officeart/2005/8/layout/bList2#4"/>
    <dgm:cxn modelId="{6A9BB3CE-23CD-4FB7-A94F-4A06523BC024}" srcId="{0BF12C68-9B1A-4D22-AD54-F7C5B5A785C8}" destId="{9CEE448F-1F20-4DB4-85B8-D4410C584BC1}" srcOrd="2" destOrd="0" parTransId="{93F50DF4-B15B-4E55-A312-6D499EA88827}" sibTransId="{6F07F6AA-1B4E-4035-92D7-397BB8D15401}"/>
    <dgm:cxn modelId="{C21AEA83-E9A9-48CE-BD46-58EB86513446}" type="presOf" srcId="{D17834FC-1108-491D-99D3-C03623F124A4}" destId="{8A147AD4-6D95-4634-8061-2148FA643B14}" srcOrd="0" destOrd="0" presId="urn:microsoft.com/office/officeart/2005/8/layout/bList2#4"/>
    <dgm:cxn modelId="{867A2180-FB9D-45C2-888F-0BB21126FECB}" srcId="{28B23AC8-D5EA-4281-AA13-8C93D4D81EA7}" destId="{7504A2B8-7234-436A-B0E1-19B922A0B333}" srcOrd="3" destOrd="0" parTransId="{EAB46AEF-F174-43B5-B2C8-E90F8FBF11BA}" sibTransId="{12A3C397-3FB9-44A2-A3B2-A3326F184ABB}"/>
    <dgm:cxn modelId="{ED05DA7C-DF37-4115-867C-95D87BDC4281}" type="presParOf" srcId="{8A147AD4-6D95-4634-8061-2148FA643B14}" destId="{D323620D-E443-45B4-9EEF-45A491B362BC}" srcOrd="0" destOrd="0" presId="urn:microsoft.com/office/officeart/2005/8/layout/bList2#4"/>
    <dgm:cxn modelId="{A4C0944D-E3CD-468A-9BBE-840B7DA79D7B}" type="presParOf" srcId="{D323620D-E443-45B4-9EEF-45A491B362BC}" destId="{9D659EEE-BF96-455D-A7B7-48F95D69F3D9}" srcOrd="0" destOrd="0" presId="urn:microsoft.com/office/officeart/2005/8/layout/bList2#4"/>
    <dgm:cxn modelId="{85991651-A8AF-4035-95A7-3EB3686F172F}" type="presParOf" srcId="{D323620D-E443-45B4-9EEF-45A491B362BC}" destId="{518C4437-F3ED-476C-93EF-BD901A232116}" srcOrd="1" destOrd="0" presId="urn:microsoft.com/office/officeart/2005/8/layout/bList2#4"/>
    <dgm:cxn modelId="{9EB8E1D8-B341-471F-BD16-35CECAFC8DEF}" type="presParOf" srcId="{D323620D-E443-45B4-9EEF-45A491B362BC}" destId="{99E3C9C9-708A-4ECF-AFD0-10F27211E558}" srcOrd="2" destOrd="0" presId="urn:microsoft.com/office/officeart/2005/8/layout/bList2#4"/>
    <dgm:cxn modelId="{B27CD544-C420-4D1E-9736-964A7FCEBB1C}" type="presParOf" srcId="{D323620D-E443-45B4-9EEF-45A491B362BC}" destId="{003C5E92-0FC2-4430-A617-D1AF4EBAA641}" srcOrd="3" destOrd="0" presId="urn:microsoft.com/office/officeart/2005/8/layout/bList2#4"/>
    <dgm:cxn modelId="{53172F67-1C2A-454F-BEF6-C4F6B3AD7E75}" type="presParOf" srcId="{8A147AD4-6D95-4634-8061-2148FA643B14}" destId="{E83FC1F4-F7BE-44A6-9143-92735B7B99D2}" srcOrd="1" destOrd="0" presId="urn:microsoft.com/office/officeart/2005/8/layout/bList2#4"/>
    <dgm:cxn modelId="{71ABA7AA-C917-4C53-A6FF-4901049629F9}" type="presParOf" srcId="{8A147AD4-6D95-4634-8061-2148FA643B14}" destId="{D17DE384-F3B1-493C-9E9B-906F22B7DB1E}" srcOrd="2" destOrd="0" presId="urn:microsoft.com/office/officeart/2005/8/layout/bList2#4"/>
    <dgm:cxn modelId="{0CA227C1-FEC1-4365-973B-7407F66E029B}" type="presParOf" srcId="{D17DE384-F3B1-493C-9E9B-906F22B7DB1E}" destId="{59EEFE1E-4D8E-4C3B-BC4A-6619438252BC}" srcOrd="0" destOrd="0" presId="urn:microsoft.com/office/officeart/2005/8/layout/bList2#4"/>
    <dgm:cxn modelId="{871A057F-38FC-4F25-8402-9F3D499580D1}" type="presParOf" srcId="{D17DE384-F3B1-493C-9E9B-906F22B7DB1E}" destId="{0A353DBB-1951-4F60-B429-BF143F5F1D40}" srcOrd="1" destOrd="0" presId="urn:microsoft.com/office/officeart/2005/8/layout/bList2#4"/>
    <dgm:cxn modelId="{EF3CE5B3-2FA7-4705-9B52-7F40E269F0EA}" type="presParOf" srcId="{D17DE384-F3B1-493C-9E9B-906F22B7DB1E}" destId="{F1C93AE0-896B-4F54-BAD3-AEA348D242E8}" srcOrd="2" destOrd="0" presId="urn:microsoft.com/office/officeart/2005/8/layout/bList2#4"/>
    <dgm:cxn modelId="{434E1D67-EAFB-45AE-BBD6-0483E08E83F3}" type="presParOf" srcId="{D17DE384-F3B1-493C-9E9B-906F22B7DB1E}" destId="{CD293964-E89B-4B02-B5F6-5D0F392DBD10}" srcOrd="3" destOrd="0" presId="urn:microsoft.com/office/officeart/2005/8/layout/bList2#4"/>
    <dgm:cxn modelId="{81608D76-1097-4846-BD5A-FADA96C936BF}" type="presParOf" srcId="{8A147AD4-6D95-4634-8061-2148FA643B14}" destId="{81440A4D-CDD7-4D2F-B97C-F92CE7A7D596}" srcOrd="3" destOrd="0" presId="urn:microsoft.com/office/officeart/2005/8/layout/bList2#4"/>
    <dgm:cxn modelId="{27C74633-3CEE-4B87-A059-0FEA36F8AF51}" type="presParOf" srcId="{8A147AD4-6D95-4634-8061-2148FA643B14}" destId="{58AFA4CE-8C66-4A4C-A856-195AAC47B74C}" srcOrd="4" destOrd="0" presId="urn:microsoft.com/office/officeart/2005/8/layout/bList2#4"/>
    <dgm:cxn modelId="{A33699E1-B347-4BBB-A722-B2BB7DB9C6B8}" type="presParOf" srcId="{58AFA4CE-8C66-4A4C-A856-195AAC47B74C}" destId="{A70937CF-ABF5-4F69-9863-1BA3AC218C63}" srcOrd="0" destOrd="0" presId="urn:microsoft.com/office/officeart/2005/8/layout/bList2#4"/>
    <dgm:cxn modelId="{509CA644-E66B-479E-A63A-3EC4FC2BBE07}" type="presParOf" srcId="{58AFA4CE-8C66-4A4C-A856-195AAC47B74C}" destId="{1BC416BF-4047-40DF-8288-27DA62006DDB}" srcOrd="1" destOrd="0" presId="urn:microsoft.com/office/officeart/2005/8/layout/bList2#4"/>
    <dgm:cxn modelId="{ADCFE904-C254-4283-A4B9-28F4095A9A51}" type="presParOf" srcId="{58AFA4CE-8C66-4A4C-A856-195AAC47B74C}" destId="{02B591BA-0F76-4406-9102-0EA8067420A7}" srcOrd="2" destOrd="0" presId="urn:microsoft.com/office/officeart/2005/8/layout/bList2#4"/>
    <dgm:cxn modelId="{E243B3A6-D6E9-492D-BEAB-AB33B5BD287A}" type="presParOf" srcId="{58AFA4CE-8C66-4A4C-A856-195AAC47B74C}" destId="{93AB6306-5B14-4D76-A1B5-8DFDD2359707}" srcOrd="3" destOrd="0" presId="urn:microsoft.com/office/officeart/2005/8/layout/bList2#4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D17834FC-1108-491D-99D3-C03623F124A4}" type="doc">
      <dgm:prSet loTypeId="urn:microsoft.com/office/officeart/2005/8/layout/bList2#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28B23AC8-D5EA-4281-AA13-8C93D4D81EA7}">
      <dgm:prSet phldrT="[Texto]" custT="1"/>
      <dgm:spPr/>
      <dgm:t>
        <a:bodyPr/>
        <a:lstStyle/>
        <a:p>
          <a:pPr algn="ctr"/>
          <a:r>
            <a:rPr lang="es-ES" sz="3200" dirty="0" smtClean="0"/>
            <a:t>100%</a:t>
          </a:r>
          <a:endParaRPr lang="es-ES" sz="3200" dirty="0"/>
        </a:p>
      </dgm:t>
    </dgm:pt>
    <dgm:pt modelId="{BD65B5BD-80C2-4234-A508-AA48A974F16E}" type="parTrans" cxnId="{6AE064F7-B5D0-4752-AB3E-F71F32E7BEBB}">
      <dgm:prSet/>
      <dgm:spPr/>
      <dgm:t>
        <a:bodyPr/>
        <a:lstStyle/>
        <a:p>
          <a:endParaRPr lang="es-ES"/>
        </a:p>
      </dgm:t>
    </dgm:pt>
    <dgm:pt modelId="{C567D036-6209-46A0-A0D9-AB17BFB11AC4}" type="sibTrans" cxnId="{6AE064F7-B5D0-4752-AB3E-F71F32E7BEBB}">
      <dgm:prSet/>
      <dgm:spPr/>
      <dgm:t>
        <a:bodyPr/>
        <a:lstStyle/>
        <a:p>
          <a:endParaRPr lang="es-ES"/>
        </a:p>
      </dgm:t>
    </dgm:pt>
    <dgm:pt modelId="{FD508771-FD83-4500-ADA4-4966F28891E1}">
      <dgm:prSet phldrT="[Texto]" custT="1"/>
      <dgm:spPr/>
      <dgm:t>
        <a:bodyPr/>
        <a:lstStyle/>
        <a:p>
          <a:pPr algn="ctr"/>
          <a:r>
            <a:rPr lang="es-ES" sz="3200" dirty="0" smtClean="0"/>
            <a:t>100%</a:t>
          </a:r>
          <a:endParaRPr lang="es-ES" sz="3200" dirty="0"/>
        </a:p>
      </dgm:t>
    </dgm:pt>
    <dgm:pt modelId="{517200F6-1577-4F30-A287-6CA94D201872}" type="parTrans" cxnId="{A0A4A98D-04EF-4FCE-A8A5-814855ECED77}">
      <dgm:prSet/>
      <dgm:spPr/>
      <dgm:t>
        <a:bodyPr/>
        <a:lstStyle/>
        <a:p>
          <a:endParaRPr lang="es-ES"/>
        </a:p>
      </dgm:t>
    </dgm:pt>
    <dgm:pt modelId="{029B34FB-52D6-4069-94C5-C3AC5675A307}" type="sibTrans" cxnId="{A0A4A98D-04EF-4FCE-A8A5-814855ECED77}">
      <dgm:prSet/>
      <dgm:spPr/>
      <dgm:t>
        <a:bodyPr/>
        <a:lstStyle/>
        <a:p>
          <a:endParaRPr lang="es-ES"/>
        </a:p>
      </dgm:t>
    </dgm:pt>
    <dgm:pt modelId="{9F6667D1-D201-4C05-B9FD-BB453B3DAE72}">
      <dgm:prSet custT="1"/>
      <dgm:spPr/>
      <dgm:t>
        <a:bodyPr/>
        <a:lstStyle/>
        <a:p>
          <a:r>
            <a:rPr lang="es-ES" sz="1400" b="0" dirty="0" smtClean="0">
              <a:solidFill>
                <a:schemeClr val="tx1"/>
              </a:solidFill>
            </a:rPr>
            <a:t>Servicio Odontológico (urgencias, manejo de dolor, 1 control preventivo, 1  consulta especialista, radiografía periapical en urgencias, laboratorio clínico, anestesia general)</a:t>
          </a:r>
          <a:endParaRPr lang="es-ES" sz="1200" b="1" dirty="0">
            <a:solidFill>
              <a:srgbClr val="002060"/>
            </a:solidFill>
          </a:endParaRPr>
        </a:p>
      </dgm:t>
    </dgm:pt>
    <dgm:pt modelId="{5BDDA690-1333-4403-A59D-51EED83B3591}" type="parTrans" cxnId="{D1793D93-4240-4D92-B7D8-8EAB2008072D}">
      <dgm:prSet/>
      <dgm:spPr/>
      <dgm:t>
        <a:bodyPr/>
        <a:lstStyle/>
        <a:p>
          <a:endParaRPr lang="es-ES"/>
        </a:p>
      </dgm:t>
    </dgm:pt>
    <dgm:pt modelId="{7D5E794A-CE53-413C-9652-525CDB9C27A3}" type="sibTrans" cxnId="{D1793D93-4240-4D92-B7D8-8EAB2008072D}">
      <dgm:prSet/>
      <dgm:spPr/>
      <dgm:t>
        <a:bodyPr/>
        <a:lstStyle/>
        <a:p>
          <a:endParaRPr lang="es-ES"/>
        </a:p>
      </dgm:t>
    </dgm:pt>
    <dgm:pt modelId="{A6ECD570-7F99-49A7-91C0-0F922F634C15}">
      <dgm:prSet custT="1"/>
      <dgm:spPr/>
      <dgm:t>
        <a:bodyPr/>
        <a:lstStyle/>
        <a:p>
          <a:r>
            <a:rPr lang="es-ES" sz="1400" dirty="0" smtClean="0"/>
            <a:t>Procedimientos Diagnostico especializadas </a:t>
          </a:r>
          <a:endParaRPr lang="es-ES" sz="1400" dirty="0"/>
        </a:p>
      </dgm:t>
    </dgm:pt>
    <dgm:pt modelId="{6793877F-76BC-4C82-9E69-875F0B357146}" type="parTrans" cxnId="{463B9798-92DB-47A2-86AA-F2C6D42E628F}">
      <dgm:prSet/>
      <dgm:spPr/>
      <dgm:t>
        <a:bodyPr/>
        <a:lstStyle/>
        <a:p>
          <a:endParaRPr lang="es-ES"/>
        </a:p>
      </dgm:t>
    </dgm:pt>
    <dgm:pt modelId="{9D72F52C-A990-485C-BCC8-58F54153C70A}" type="sibTrans" cxnId="{463B9798-92DB-47A2-86AA-F2C6D42E628F}">
      <dgm:prSet/>
      <dgm:spPr/>
      <dgm:t>
        <a:bodyPr/>
        <a:lstStyle/>
        <a:p>
          <a:endParaRPr lang="es-ES"/>
        </a:p>
      </dgm:t>
    </dgm:pt>
    <dgm:pt modelId="{98C0B298-627E-4FCD-A5FA-6432E3EC31FC}">
      <dgm:prSet custT="1"/>
      <dgm:spPr/>
      <dgm:t>
        <a:bodyPr/>
        <a:lstStyle/>
        <a:p>
          <a:r>
            <a:rPr lang="es-ES" sz="1400" dirty="0" smtClean="0"/>
            <a:t>Procedimientos diagnósticos no especializados de baja complejidad</a:t>
          </a:r>
          <a:endParaRPr lang="es-ES" sz="1400" b="1" dirty="0">
            <a:solidFill>
              <a:srgbClr val="002060"/>
            </a:solidFill>
          </a:endParaRPr>
        </a:p>
      </dgm:t>
    </dgm:pt>
    <dgm:pt modelId="{5275BE33-7F0C-4935-B218-629805AA507D}" type="parTrans" cxnId="{AEF2403D-F0D2-4811-934F-99864B082CAD}">
      <dgm:prSet/>
      <dgm:spPr/>
      <dgm:t>
        <a:bodyPr/>
        <a:lstStyle/>
        <a:p>
          <a:endParaRPr lang="es-ES"/>
        </a:p>
      </dgm:t>
    </dgm:pt>
    <dgm:pt modelId="{678D0E54-810E-4600-9095-D48A6180CB07}" type="sibTrans" cxnId="{AEF2403D-F0D2-4811-934F-99864B082CAD}">
      <dgm:prSet/>
      <dgm:spPr/>
      <dgm:t>
        <a:bodyPr/>
        <a:lstStyle/>
        <a:p>
          <a:endParaRPr lang="es-ES"/>
        </a:p>
      </dgm:t>
    </dgm:pt>
    <dgm:pt modelId="{252E3BD1-D344-402E-929E-FA92F4F54567}">
      <dgm:prSet custT="1"/>
      <dgm:spPr/>
      <dgm:t>
        <a:bodyPr/>
        <a:lstStyle/>
        <a:p>
          <a:r>
            <a:rPr lang="es-ES" sz="1400" dirty="0" smtClean="0"/>
            <a:t>Procedimientos Diagnósticos complejos</a:t>
          </a:r>
          <a:endParaRPr lang="es-ES" sz="1400" dirty="0"/>
        </a:p>
      </dgm:t>
    </dgm:pt>
    <dgm:pt modelId="{43581180-D979-4896-9C27-244269E0AA6C}" type="parTrans" cxnId="{B087BDE2-8BFB-4F76-84BC-76ED046A2444}">
      <dgm:prSet/>
      <dgm:spPr/>
      <dgm:t>
        <a:bodyPr/>
        <a:lstStyle/>
        <a:p>
          <a:endParaRPr lang="es-ES"/>
        </a:p>
      </dgm:t>
    </dgm:pt>
    <dgm:pt modelId="{D8ACA805-948D-4A27-8C98-47B718C3D8F5}" type="sibTrans" cxnId="{B087BDE2-8BFB-4F76-84BC-76ED046A2444}">
      <dgm:prSet/>
      <dgm:spPr/>
      <dgm:t>
        <a:bodyPr/>
        <a:lstStyle/>
        <a:p>
          <a:endParaRPr lang="es-ES"/>
        </a:p>
      </dgm:t>
    </dgm:pt>
    <dgm:pt modelId="{5866FB8B-427D-497C-969A-5997CC2CDFFD}">
      <dgm:prSet custT="1"/>
      <dgm:spPr/>
      <dgm:t>
        <a:bodyPr/>
        <a:lstStyle/>
        <a:p>
          <a:r>
            <a:rPr lang="es-ES" sz="1400" dirty="0" smtClean="0"/>
            <a:t>Ayudas Diagnosticas Intrahospitalarias hasta 5 SMLV</a:t>
          </a:r>
          <a:endParaRPr lang="es-ES" sz="1400" dirty="0"/>
        </a:p>
      </dgm:t>
    </dgm:pt>
    <dgm:pt modelId="{67EB79E7-6F22-4A83-90E4-E9A9AF9C6C8D}" type="parTrans" cxnId="{C7BC784A-672C-4166-A1FD-D0F50FA434AA}">
      <dgm:prSet/>
      <dgm:spPr/>
      <dgm:t>
        <a:bodyPr/>
        <a:lstStyle/>
        <a:p>
          <a:endParaRPr lang="es-ES"/>
        </a:p>
      </dgm:t>
    </dgm:pt>
    <dgm:pt modelId="{442DDB00-5841-4971-8F02-02B185A027FA}" type="sibTrans" cxnId="{C7BC784A-672C-4166-A1FD-D0F50FA434AA}">
      <dgm:prSet/>
      <dgm:spPr/>
      <dgm:t>
        <a:bodyPr/>
        <a:lstStyle/>
        <a:p>
          <a:endParaRPr lang="es-ES"/>
        </a:p>
      </dgm:t>
    </dgm:pt>
    <dgm:pt modelId="{0FEDCFBD-90E3-4CB7-A6BA-37B84B499906}">
      <dgm:prSet custT="1"/>
      <dgm:spPr/>
      <dgm:t>
        <a:bodyPr/>
        <a:lstStyle/>
        <a:p>
          <a:r>
            <a:rPr lang="es-ES" sz="1400" b="0" dirty="0" smtClean="0">
              <a:solidFill>
                <a:schemeClr val="tx1"/>
              </a:solidFill>
            </a:rPr>
            <a:t>Reembolsos</a:t>
          </a:r>
          <a:endParaRPr lang="es-ES" sz="1400" b="0" dirty="0">
            <a:solidFill>
              <a:schemeClr val="tx1"/>
            </a:solidFill>
          </a:endParaRPr>
        </a:p>
      </dgm:t>
    </dgm:pt>
    <dgm:pt modelId="{8EE63709-5328-4599-B476-D9419BBEC5C7}" type="parTrans" cxnId="{A55D51E9-C80D-4233-9A4D-C3714BCC4F85}">
      <dgm:prSet/>
      <dgm:spPr/>
      <dgm:t>
        <a:bodyPr/>
        <a:lstStyle/>
        <a:p>
          <a:endParaRPr lang="es-ES"/>
        </a:p>
      </dgm:t>
    </dgm:pt>
    <dgm:pt modelId="{7F8745C0-7C5F-479F-AEAE-085B4BC52206}" type="sibTrans" cxnId="{A55D51E9-C80D-4233-9A4D-C3714BCC4F85}">
      <dgm:prSet/>
      <dgm:spPr/>
      <dgm:t>
        <a:bodyPr/>
        <a:lstStyle/>
        <a:p>
          <a:endParaRPr lang="es-ES"/>
        </a:p>
      </dgm:t>
    </dgm:pt>
    <dgm:pt modelId="{5C471F16-3BE5-4054-A278-063AD79A6ABB}">
      <dgm:prSet custT="1"/>
      <dgm:spPr/>
      <dgm:t>
        <a:bodyPr/>
        <a:lstStyle/>
        <a:p>
          <a:r>
            <a:rPr lang="es-ES" sz="1400" b="0" dirty="0" smtClean="0">
              <a:solidFill>
                <a:schemeClr val="tx1"/>
              </a:solidFill>
            </a:rPr>
            <a:t>Ambulancia: Terrestre : 3 veces al año hasta el 50% de 1 SMLV, Aérea: 1 vez al año hasta 15 SMLV</a:t>
          </a:r>
          <a:endParaRPr lang="es-ES" sz="1400" b="0" dirty="0">
            <a:solidFill>
              <a:schemeClr val="tx1"/>
            </a:solidFill>
          </a:endParaRPr>
        </a:p>
      </dgm:t>
    </dgm:pt>
    <dgm:pt modelId="{3DCE6293-C129-413A-9B94-31B186EFCB57}" type="parTrans" cxnId="{4E9A7967-BAA0-4117-B865-2BF7EFF79024}">
      <dgm:prSet/>
      <dgm:spPr/>
      <dgm:t>
        <a:bodyPr/>
        <a:lstStyle/>
        <a:p>
          <a:endParaRPr lang="es-ES"/>
        </a:p>
      </dgm:t>
    </dgm:pt>
    <dgm:pt modelId="{3493CDCE-F879-4848-829B-8C5A869CD4B1}" type="sibTrans" cxnId="{4E9A7967-BAA0-4117-B865-2BF7EFF79024}">
      <dgm:prSet/>
      <dgm:spPr/>
      <dgm:t>
        <a:bodyPr/>
        <a:lstStyle/>
        <a:p>
          <a:endParaRPr lang="es-ES"/>
        </a:p>
      </dgm:t>
    </dgm:pt>
    <dgm:pt modelId="{EDEB7935-E679-454A-8681-CE1F159AB259}">
      <dgm:prSet custT="1"/>
      <dgm:spPr/>
      <dgm:t>
        <a:bodyPr/>
        <a:lstStyle/>
        <a:p>
          <a:endParaRPr lang="es-ES" sz="1400" b="0" dirty="0">
            <a:solidFill>
              <a:schemeClr val="tx1"/>
            </a:solidFill>
          </a:endParaRPr>
        </a:p>
      </dgm:t>
    </dgm:pt>
    <dgm:pt modelId="{5BC78DD8-B1EB-4691-9A8A-2B563A9418F0}" type="parTrans" cxnId="{94BA7332-4E08-4528-A4E6-0BF5DFA324B5}">
      <dgm:prSet/>
      <dgm:spPr/>
      <dgm:t>
        <a:bodyPr/>
        <a:lstStyle/>
        <a:p>
          <a:endParaRPr lang="es-ES"/>
        </a:p>
      </dgm:t>
    </dgm:pt>
    <dgm:pt modelId="{1826D75B-0A28-492D-930C-E44B1BB67405}" type="sibTrans" cxnId="{94BA7332-4E08-4528-A4E6-0BF5DFA324B5}">
      <dgm:prSet/>
      <dgm:spPr/>
      <dgm:t>
        <a:bodyPr/>
        <a:lstStyle/>
        <a:p>
          <a:endParaRPr lang="es-ES"/>
        </a:p>
      </dgm:t>
    </dgm:pt>
    <dgm:pt modelId="{8A147AD4-6D95-4634-8061-2148FA643B14}" type="pres">
      <dgm:prSet presAssocID="{D17834FC-1108-491D-99D3-C03623F124A4}" presName="diagram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D323620D-E443-45B4-9EEF-45A491B362BC}" type="pres">
      <dgm:prSet presAssocID="{28B23AC8-D5EA-4281-AA13-8C93D4D81EA7}" presName="compNode" presStyleCnt="0"/>
      <dgm:spPr/>
    </dgm:pt>
    <dgm:pt modelId="{9D659EEE-BF96-455D-A7B7-48F95D69F3D9}" type="pres">
      <dgm:prSet presAssocID="{28B23AC8-D5EA-4281-AA13-8C93D4D81EA7}" presName="childRect" presStyleLbl="bgAcc1" presStyleIdx="0" presStyleCnt="2" custScaleX="88053" custScaleY="81291" custLinFactNeighborX="2686" custLinFactNeighborY="1812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18C4437-F3ED-476C-93EF-BD901A232116}" type="pres">
      <dgm:prSet presAssocID="{28B23AC8-D5EA-4281-AA13-8C93D4D81EA7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9E3C9C9-708A-4ECF-AFD0-10F27211E558}" type="pres">
      <dgm:prSet presAssocID="{28B23AC8-D5EA-4281-AA13-8C93D4D81EA7}" presName="parentRect" presStyleLbl="alignNode1" presStyleIdx="0" presStyleCnt="2" custScaleX="74321" custScaleY="75687" custLinFactNeighborX="1968" custLinFactNeighborY="18841"/>
      <dgm:spPr/>
      <dgm:t>
        <a:bodyPr/>
        <a:lstStyle/>
        <a:p>
          <a:endParaRPr lang="es-ES"/>
        </a:p>
      </dgm:t>
    </dgm:pt>
    <dgm:pt modelId="{003C5E92-0FC2-4430-A617-D1AF4EBAA641}" type="pres">
      <dgm:prSet presAssocID="{28B23AC8-D5EA-4281-AA13-8C93D4D81EA7}" presName="adorn" presStyleLbl="fgAccFollowNode1" presStyleIdx="0" presStyleCnt="2" custLinFactNeighborX="-26809" custLinFactNeighborY="1569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E83FC1F4-F7BE-44A6-9143-92735B7B99D2}" type="pres">
      <dgm:prSet presAssocID="{C567D036-6209-46A0-A0D9-AB17BFB11AC4}" presName="sibTrans" presStyleLbl="sibTrans2D1" presStyleIdx="0" presStyleCnt="0"/>
      <dgm:spPr/>
      <dgm:t>
        <a:bodyPr/>
        <a:lstStyle/>
        <a:p>
          <a:endParaRPr lang="es-ES"/>
        </a:p>
      </dgm:t>
    </dgm:pt>
    <dgm:pt modelId="{D17DE384-F3B1-493C-9E9B-906F22B7DB1E}" type="pres">
      <dgm:prSet presAssocID="{FD508771-FD83-4500-ADA4-4966F28891E1}" presName="compNode" presStyleCnt="0"/>
      <dgm:spPr/>
    </dgm:pt>
    <dgm:pt modelId="{59EEFE1E-4D8E-4C3B-BC4A-6619438252BC}" type="pres">
      <dgm:prSet presAssocID="{FD508771-FD83-4500-ADA4-4966F28891E1}" presName="childRect" presStyleLbl="bgAcc1" presStyleIdx="1" presStyleCnt="2" custScaleX="87844" custScaleY="81024" custLinFactNeighborX="-15511" custLinFactNeighborY="1715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A353DBB-1951-4F60-B429-BF143F5F1D40}" type="pres">
      <dgm:prSet presAssocID="{FD508771-FD83-4500-ADA4-4966F28891E1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1C93AE0-896B-4F54-BAD3-AEA348D242E8}" type="pres">
      <dgm:prSet presAssocID="{FD508771-FD83-4500-ADA4-4966F28891E1}" presName="parentRect" presStyleLbl="alignNode1" presStyleIdx="1" presStyleCnt="2" custScaleX="81509" custScaleY="82318" custLinFactNeighborX="-18237" custLinFactNeighborY="19593"/>
      <dgm:spPr/>
      <dgm:t>
        <a:bodyPr/>
        <a:lstStyle/>
        <a:p>
          <a:endParaRPr lang="es-ES"/>
        </a:p>
      </dgm:t>
    </dgm:pt>
    <dgm:pt modelId="{CD293964-E89B-4B02-B5F6-5D0F392DBD10}" type="pres">
      <dgm:prSet presAssocID="{FD508771-FD83-4500-ADA4-4966F28891E1}" presName="adorn" presStyleLbl="fgAccFollowNode1" presStyleIdx="1" presStyleCnt="2" custScaleX="90557" custScaleY="82332" custLinFactNeighborX="-62091" custLinFactNeighborY="13384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</dgm:ptLst>
  <dgm:cxnLst>
    <dgm:cxn modelId="{E665801C-BDF8-4BF9-879F-E7A83243A15C}" type="presOf" srcId="{28B23AC8-D5EA-4281-AA13-8C93D4D81EA7}" destId="{518C4437-F3ED-476C-93EF-BD901A232116}" srcOrd="0" destOrd="0" presId="urn:microsoft.com/office/officeart/2005/8/layout/bList2#5"/>
    <dgm:cxn modelId="{F532EBFB-F502-43EA-A858-B81E3A071E9F}" type="presOf" srcId="{98C0B298-627E-4FCD-A5FA-6432E3EC31FC}" destId="{9D659EEE-BF96-455D-A7B7-48F95D69F3D9}" srcOrd="0" destOrd="0" presId="urn:microsoft.com/office/officeart/2005/8/layout/bList2#5"/>
    <dgm:cxn modelId="{4E9A7967-BAA0-4117-B865-2BF7EFF79024}" srcId="{FD508771-FD83-4500-ADA4-4966F28891E1}" destId="{5C471F16-3BE5-4054-A278-063AD79A6ABB}" srcOrd="2" destOrd="0" parTransId="{3DCE6293-C129-413A-9B94-31B186EFCB57}" sibTransId="{3493CDCE-F879-4848-829B-8C5A869CD4B1}"/>
    <dgm:cxn modelId="{1FD7F94C-C072-4463-9AE5-030DB7EAE08F}" type="presOf" srcId="{D17834FC-1108-491D-99D3-C03623F124A4}" destId="{8A147AD4-6D95-4634-8061-2148FA643B14}" srcOrd="0" destOrd="0" presId="urn:microsoft.com/office/officeart/2005/8/layout/bList2#5"/>
    <dgm:cxn modelId="{A0A4A98D-04EF-4FCE-A8A5-814855ECED77}" srcId="{D17834FC-1108-491D-99D3-C03623F124A4}" destId="{FD508771-FD83-4500-ADA4-4966F28891E1}" srcOrd="1" destOrd="0" parTransId="{517200F6-1577-4F30-A287-6CA94D201872}" sibTransId="{029B34FB-52D6-4069-94C5-C3AC5675A307}"/>
    <dgm:cxn modelId="{16710D70-87D5-4E29-B423-E79969BD7870}" type="presOf" srcId="{FD508771-FD83-4500-ADA4-4966F28891E1}" destId="{F1C93AE0-896B-4F54-BAD3-AEA348D242E8}" srcOrd="1" destOrd="0" presId="urn:microsoft.com/office/officeart/2005/8/layout/bList2#5"/>
    <dgm:cxn modelId="{02976D65-85E3-4A68-B8B2-8A5F18444B98}" type="presOf" srcId="{FD508771-FD83-4500-ADA4-4966F28891E1}" destId="{0A353DBB-1951-4F60-B429-BF143F5F1D40}" srcOrd="0" destOrd="0" presId="urn:microsoft.com/office/officeart/2005/8/layout/bList2#5"/>
    <dgm:cxn modelId="{6AE064F7-B5D0-4752-AB3E-F71F32E7BEBB}" srcId="{D17834FC-1108-491D-99D3-C03623F124A4}" destId="{28B23AC8-D5EA-4281-AA13-8C93D4D81EA7}" srcOrd="0" destOrd="0" parTransId="{BD65B5BD-80C2-4234-A508-AA48A974F16E}" sibTransId="{C567D036-6209-46A0-A0D9-AB17BFB11AC4}"/>
    <dgm:cxn modelId="{D1793D93-4240-4D92-B7D8-8EAB2008072D}" srcId="{FD508771-FD83-4500-ADA4-4966F28891E1}" destId="{9F6667D1-D201-4C05-B9FD-BB453B3DAE72}" srcOrd="0" destOrd="0" parTransId="{5BDDA690-1333-4403-A59D-51EED83B3591}" sibTransId="{7D5E794A-CE53-413C-9652-525CDB9C27A3}"/>
    <dgm:cxn modelId="{4594F0C2-A81B-4741-A9D1-C4754CD5A92B}" type="presOf" srcId="{9F6667D1-D201-4C05-B9FD-BB453B3DAE72}" destId="{59EEFE1E-4D8E-4C3B-BC4A-6619438252BC}" srcOrd="0" destOrd="0" presId="urn:microsoft.com/office/officeart/2005/8/layout/bList2#5"/>
    <dgm:cxn modelId="{FCC606E1-1590-4664-9635-BD89EBA2BBFE}" type="presOf" srcId="{252E3BD1-D344-402E-929E-FA92F4F54567}" destId="{9D659EEE-BF96-455D-A7B7-48F95D69F3D9}" srcOrd="0" destOrd="2" presId="urn:microsoft.com/office/officeart/2005/8/layout/bList2#5"/>
    <dgm:cxn modelId="{AEF2403D-F0D2-4811-934F-99864B082CAD}" srcId="{28B23AC8-D5EA-4281-AA13-8C93D4D81EA7}" destId="{98C0B298-627E-4FCD-A5FA-6432E3EC31FC}" srcOrd="0" destOrd="0" parTransId="{5275BE33-7F0C-4935-B218-629805AA507D}" sibTransId="{678D0E54-810E-4600-9095-D48A6180CB07}"/>
    <dgm:cxn modelId="{C7BC784A-672C-4166-A1FD-D0F50FA434AA}" srcId="{28B23AC8-D5EA-4281-AA13-8C93D4D81EA7}" destId="{5866FB8B-427D-497C-969A-5997CC2CDFFD}" srcOrd="3" destOrd="0" parTransId="{67EB79E7-6F22-4A83-90E4-E9A9AF9C6C8D}" sibTransId="{442DDB00-5841-4971-8F02-02B185A027FA}"/>
    <dgm:cxn modelId="{E5681B1F-7FD3-4A80-99EB-4A5394CA40AD}" type="presOf" srcId="{A6ECD570-7F99-49A7-91C0-0F922F634C15}" destId="{9D659EEE-BF96-455D-A7B7-48F95D69F3D9}" srcOrd="0" destOrd="1" presId="urn:microsoft.com/office/officeart/2005/8/layout/bList2#5"/>
    <dgm:cxn modelId="{6D3BF464-96FB-4B7D-9098-C0CDBDB246FD}" type="presOf" srcId="{0FEDCFBD-90E3-4CB7-A6BA-37B84B499906}" destId="{59EEFE1E-4D8E-4C3B-BC4A-6619438252BC}" srcOrd="0" destOrd="1" presId="urn:microsoft.com/office/officeart/2005/8/layout/bList2#5"/>
    <dgm:cxn modelId="{603118EB-290B-4649-BCC2-D960DD3B66D6}" type="presOf" srcId="{EDEB7935-E679-454A-8681-CE1F159AB259}" destId="{59EEFE1E-4D8E-4C3B-BC4A-6619438252BC}" srcOrd="0" destOrd="3" presId="urn:microsoft.com/office/officeart/2005/8/layout/bList2#5"/>
    <dgm:cxn modelId="{B087BDE2-8BFB-4F76-84BC-76ED046A2444}" srcId="{28B23AC8-D5EA-4281-AA13-8C93D4D81EA7}" destId="{252E3BD1-D344-402E-929E-FA92F4F54567}" srcOrd="2" destOrd="0" parTransId="{43581180-D979-4896-9C27-244269E0AA6C}" sibTransId="{D8ACA805-948D-4A27-8C98-47B718C3D8F5}"/>
    <dgm:cxn modelId="{A55D51E9-C80D-4233-9A4D-C3714BCC4F85}" srcId="{FD508771-FD83-4500-ADA4-4966F28891E1}" destId="{0FEDCFBD-90E3-4CB7-A6BA-37B84B499906}" srcOrd="1" destOrd="0" parTransId="{8EE63709-5328-4599-B476-D9419BBEC5C7}" sibTransId="{7F8745C0-7C5F-479F-AEAE-085B4BC52206}"/>
    <dgm:cxn modelId="{94BA7332-4E08-4528-A4E6-0BF5DFA324B5}" srcId="{FD508771-FD83-4500-ADA4-4966F28891E1}" destId="{EDEB7935-E679-454A-8681-CE1F159AB259}" srcOrd="3" destOrd="0" parTransId="{5BC78DD8-B1EB-4691-9A8A-2B563A9418F0}" sibTransId="{1826D75B-0A28-492D-930C-E44B1BB67405}"/>
    <dgm:cxn modelId="{E02F249E-840E-4F4B-9E12-C96AAECBF657}" type="presOf" srcId="{28B23AC8-D5EA-4281-AA13-8C93D4D81EA7}" destId="{99E3C9C9-708A-4ECF-AFD0-10F27211E558}" srcOrd="1" destOrd="0" presId="urn:microsoft.com/office/officeart/2005/8/layout/bList2#5"/>
    <dgm:cxn modelId="{463B9798-92DB-47A2-86AA-F2C6D42E628F}" srcId="{28B23AC8-D5EA-4281-AA13-8C93D4D81EA7}" destId="{A6ECD570-7F99-49A7-91C0-0F922F634C15}" srcOrd="1" destOrd="0" parTransId="{6793877F-76BC-4C82-9E69-875F0B357146}" sibTransId="{9D72F52C-A990-485C-BCC8-58F54153C70A}"/>
    <dgm:cxn modelId="{EA3A2F90-D87F-4D60-996E-2B09C51FFB4A}" type="presOf" srcId="{5866FB8B-427D-497C-969A-5997CC2CDFFD}" destId="{9D659EEE-BF96-455D-A7B7-48F95D69F3D9}" srcOrd="0" destOrd="3" presId="urn:microsoft.com/office/officeart/2005/8/layout/bList2#5"/>
    <dgm:cxn modelId="{A9452C50-4389-4168-9CFC-E33D52BFF454}" type="presOf" srcId="{C567D036-6209-46A0-A0D9-AB17BFB11AC4}" destId="{E83FC1F4-F7BE-44A6-9143-92735B7B99D2}" srcOrd="0" destOrd="0" presId="urn:microsoft.com/office/officeart/2005/8/layout/bList2#5"/>
    <dgm:cxn modelId="{15B6636F-1F3B-44B8-8555-63E146823F78}" type="presOf" srcId="{5C471F16-3BE5-4054-A278-063AD79A6ABB}" destId="{59EEFE1E-4D8E-4C3B-BC4A-6619438252BC}" srcOrd="0" destOrd="2" presId="urn:microsoft.com/office/officeart/2005/8/layout/bList2#5"/>
    <dgm:cxn modelId="{050E32C2-8CE7-48CF-BA85-A61BDAE76DC0}" type="presParOf" srcId="{8A147AD4-6D95-4634-8061-2148FA643B14}" destId="{D323620D-E443-45B4-9EEF-45A491B362BC}" srcOrd="0" destOrd="0" presId="urn:microsoft.com/office/officeart/2005/8/layout/bList2#5"/>
    <dgm:cxn modelId="{CB9C5B95-A17E-4045-A0A2-E434E209B682}" type="presParOf" srcId="{D323620D-E443-45B4-9EEF-45A491B362BC}" destId="{9D659EEE-BF96-455D-A7B7-48F95D69F3D9}" srcOrd="0" destOrd="0" presId="urn:microsoft.com/office/officeart/2005/8/layout/bList2#5"/>
    <dgm:cxn modelId="{0F4697A4-A285-42AA-8908-B63514A32416}" type="presParOf" srcId="{D323620D-E443-45B4-9EEF-45A491B362BC}" destId="{518C4437-F3ED-476C-93EF-BD901A232116}" srcOrd="1" destOrd="0" presId="urn:microsoft.com/office/officeart/2005/8/layout/bList2#5"/>
    <dgm:cxn modelId="{76F228F8-48E1-4BD4-97BE-8B2B07AE28DA}" type="presParOf" srcId="{D323620D-E443-45B4-9EEF-45A491B362BC}" destId="{99E3C9C9-708A-4ECF-AFD0-10F27211E558}" srcOrd="2" destOrd="0" presId="urn:microsoft.com/office/officeart/2005/8/layout/bList2#5"/>
    <dgm:cxn modelId="{125B2A0E-ED00-4A58-8B1F-AEE038C43AB3}" type="presParOf" srcId="{D323620D-E443-45B4-9EEF-45A491B362BC}" destId="{003C5E92-0FC2-4430-A617-D1AF4EBAA641}" srcOrd="3" destOrd="0" presId="urn:microsoft.com/office/officeart/2005/8/layout/bList2#5"/>
    <dgm:cxn modelId="{C36741EC-968E-45A8-A93B-EAF5262850A8}" type="presParOf" srcId="{8A147AD4-6D95-4634-8061-2148FA643B14}" destId="{E83FC1F4-F7BE-44A6-9143-92735B7B99D2}" srcOrd="1" destOrd="0" presId="urn:microsoft.com/office/officeart/2005/8/layout/bList2#5"/>
    <dgm:cxn modelId="{8F40E9C3-8503-4278-B1C9-57CE9C404869}" type="presParOf" srcId="{8A147AD4-6D95-4634-8061-2148FA643B14}" destId="{D17DE384-F3B1-493C-9E9B-906F22B7DB1E}" srcOrd="2" destOrd="0" presId="urn:microsoft.com/office/officeart/2005/8/layout/bList2#5"/>
    <dgm:cxn modelId="{D9FA071A-3AFB-4428-8B82-C512F701E885}" type="presParOf" srcId="{D17DE384-F3B1-493C-9E9B-906F22B7DB1E}" destId="{59EEFE1E-4D8E-4C3B-BC4A-6619438252BC}" srcOrd="0" destOrd="0" presId="urn:microsoft.com/office/officeart/2005/8/layout/bList2#5"/>
    <dgm:cxn modelId="{B8F1F17E-D90A-490A-A79E-E4AAF568CFCB}" type="presParOf" srcId="{D17DE384-F3B1-493C-9E9B-906F22B7DB1E}" destId="{0A353DBB-1951-4F60-B429-BF143F5F1D40}" srcOrd="1" destOrd="0" presId="urn:microsoft.com/office/officeart/2005/8/layout/bList2#5"/>
    <dgm:cxn modelId="{1FD5B371-9BC7-44BD-A78E-4D7598116919}" type="presParOf" srcId="{D17DE384-F3B1-493C-9E9B-906F22B7DB1E}" destId="{F1C93AE0-896B-4F54-BAD3-AEA348D242E8}" srcOrd="2" destOrd="0" presId="urn:microsoft.com/office/officeart/2005/8/layout/bList2#5"/>
    <dgm:cxn modelId="{0F010F93-F05B-4235-8EF8-03692E8E331F}" type="presParOf" srcId="{D17DE384-F3B1-493C-9E9B-906F22B7DB1E}" destId="{CD293964-E89B-4B02-B5F6-5D0F392DBD10}" srcOrd="3" destOrd="0" presId="urn:microsoft.com/office/officeart/2005/8/layout/bList2#5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D17834FC-1108-491D-99D3-C03623F124A4}" type="doc">
      <dgm:prSet loTypeId="urn:microsoft.com/office/officeart/2005/8/layout/bList2#6" loCatId="list" qsTypeId="urn:microsoft.com/office/officeart/2005/8/quickstyle/simple1" qsCatId="simple" csTypeId="urn:microsoft.com/office/officeart/2005/8/colors/accent1_2" csCatId="accent1" phldr="1"/>
      <dgm:spPr/>
    </dgm:pt>
    <dgm:pt modelId="{28B23AC8-D5EA-4281-AA13-8C93D4D81EA7}">
      <dgm:prSet phldrT="[Texto]" custT="1"/>
      <dgm:spPr/>
      <dgm:t>
        <a:bodyPr/>
        <a:lstStyle/>
        <a:p>
          <a:pPr algn="ctr"/>
          <a:r>
            <a:rPr lang="es-ES" sz="2400" dirty="0" smtClean="0"/>
            <a:t>100% Hasta el tope</a:t>
          </a:r>
          <a:endParaRPr lang="es-ES" sz="2400" dirty="0"/>
        </a:p>
      </dgm:t>
    </dgm:pt>
    <dgm:pt modelId="{BD65B5BD-80C2-4234-A508-AA48A974F16E}" type="parTrans" cxnId="{6AE064F7-B5D0-4752-AB3E-F71F32E7BEBB}">
      <dgm:prSet/>
      <dgm:spPr/>
      <dgm:t>
        <a:bodyPr/>
        <a:lstStyle/>
        <a:p>
          <a:endParaRPr lang="es-ES"/>
        </a:p>
      </dgm:t>
    </dgm:pt>
    <dgm:pt modelId="{C567D036-6209-46A0-A0D9-AB17BFB11AC4}" type="sibTrans" cxnId="{6AE064F7-B5D0-4752-AB3E-F71F32E7BEBB}">
      <dgm:prSet/>
      <dgm:spPr/>
      <dgm:t>
        <a:bodyPr/>
        <a:lstStyle/>
        <a:p>
          <a:endParaRPr lang="es-ES"/>
        </a:p>
      </dgm:t>
    </dgm:pt>
    <dgm:pt modelId="{FD508771-FD83-4500-ADA4-4966F28891E1}">
      <dgm:prSet phldrT="[Texto]" custT="1"/>
      <dgm:spPr/>
      <dgm:t>
        <a:bodyPr/>
        <a:lstStyle/>
        <a:p>
          <a:pPr algn="ctr"/>
          <a:r>
            <a:rPr lang="es-ES" sz="2400" dirty="0" smtClean="0"/>
            <a:t>100% Hasta el tope</a:t>
          </a:r>
          <a:endParaRPr lang="es-ES" sz="2400" dirty="0"/>
        </a:p>
      </dgm:t>
    </dgm:pt>
    <dgm:pt modelId="{517200F6-1577-4F30-A287-6CA94D201872}" type="parTrans" cxnId="{A0A4A98D-04EF-4FCE-A8A5-814855ECED77}">
      <dgm:prSet/>
      <dgm:spPr/>
      <dgm:t>
        <a:bodyPr/>
        <a:lstStyle/>
        <a:p>
          <a:endParaRPr lang="es-ES"/>
        </a:p>
      </dgm:t>
    </dgm:pt>
    <dgm:pt modelId="{029B34FB-52D6-4069-94C5-C3AC5675A307}" type="sibTrans" cxnId="{A0A4A98D-04EF-4FCE-A8A5-814855ECED77}">
      <dgm:prSet/>
      <dgm:spPr/>
      <dgm:t>
        <a:bodyPr/>
        <a:lstStyle/>
        <a:p>
          <a:endParaRPr lang="es-ES"/>
        </a:p>
      </dgm:t>
    </dgm:pt>
    <dgm:pt modelId="{98C0B298-627E-4FCD-A5FA-6432E3EC31FC}">
      <dgm:prSet custT="1"/>
      <dgm:spPr/>
      <dgm:t>
        <a:bodyPr/>
        <a:lstStyle/>
        <a:p>
          <a:r>
            <a:rPr lang="es-ES" sz="1400" b="0" dirty="0" smtClean="0">
              <a:solidFill>
                <a:schemeClr val="tx1"/>
              </a:solidFill>
            </a:rPr>
            <a:t>Gastos Hospitalarios hasta tope  2.484.300</a:t>
          </a:r>
          <a:endParaRPr lang="es-ES" sz="1400" b="0" dirty="0">
            <a:solidFill>
              <a:schemeClr val="tx1"/>
            </a:solidFill>
          </a:endParaRPr>
        </a:p>
      </dgm:t>
    </dgm:pt>
    <dgm:pt modelId="{5275BE33-7F0C-4935-B218-629805AA507D}" type="parTrans" cxnId="{AEF2403D-F0D2-4811-934F-99864B082CAD}">
      <dgm:prSet/>
      <dgm:spPr/>
      <dgm:t>
        <a:bodyPr/>
        <a:lstStyle/>
        <a:p>
          <a:endParaRPr lang="es-ES"/>
        </a:p>
      </dgm:t>
    </dgm:pt>
    <dgm:pt modelId="{678D0E54-810E-4600-9095-D48A6180CB07}" type="sibTrans" cxnId="{AEF2403D-F0D2-4811-934F-99864B082CAD}">
      <dgm:prSet/>
      <dgm:spPr/>
      <dgm:t>
        <a:bodyPr/>
        <a:lstStyle/>
        <a:p>
          <a:endParaRPr lang="es-ES"/>
        </a:p>
      </dgm:t>
    </dgm:pt>
    <dgm:pt modelId="{E9D35944-CA7F-4CBA-93B7-E0E9165D4F9E}">
      <dgm:prSet custT="1"/>
      <dgm:spPr/>
      <dgm:t>
        <a:bodyPr/>
        <a:lstStyle/>
        <a:p>
          <a:r>
            <a:rPr lang="es-ES" sz="1400" b="0" dirty="0" smtClean="0">
              <a:solidFill>
                <a:schemeClr val="tx1"/>
              </a:solidFill>
            </a:rPr>
            <a:t>Honorarios Médicos hasta tope 2.863.200</a:t>
          </a:r>
          <a:endParaRPr lang="es-ES" sz="1400" b="0" dirty="0">
            <a:solidFill>
              <a:schemeClr val="tx1"/>
            </a:solidFill>
          </a:endParaRPr>
        </a:p>
      </dgm:t>
    </dgm:pt>
    <dgm:pt modelId="{8045D2A2-0C39-4FD8-A495-5729AD1F87E2}" type="parTrans" cxnId="{26804482-E571-40A4-9D31-F463CB8047DB}">
      <dgm:prSet/>
      <dgm:spPr/>
      <dgm:t>
        <a:bodyPr/>
        <a:lstStyle/>
        <a:p>
          <a:endParaRPr lang="es-ES"/>
        </a:p>
      </dgm:t>
    </dgm:pt>
    <dgm:pt modelId="{E02F7F0E-96BC-4DF7-B162-757623940286}" type="sibTrans" cxnId="{26804482-E571-40A4-9D31-F463CB8047DB}">
      <dgm:prSet/>
      <dgm:spPr/>
      <dgm:t>
        <a:bodyPr/>
        <a:lstStyle/>
        <a:p>
          <a:endParaRPr lang="es-ES"/>
        </a:p>
      </dgm:t>
    </dgm:pt>
    <dgm:pt modelId="{E2FA9106-AF08-42CB-A811-4D645608954D}">
      <dgm:prSet custT="1"/>
      <dgm:spPr/>
      <dgm:t>
        <a:bodyPr/>
        <a:lstStyle/>
        <a:p>
          <a:r>
            <a:rPr lang="es-ES" sz="1400" b="0" dirty="0" smtClean="0">
              <a:solidFill>
                <a:schemeClr val="tx1"/>
              </a:solidFill>
            </a:rPr>
            <a:t>Habitación Hospitalaria hasta               $ tope 136.800</a:t>
          </a:r>
          <a:endParaRPr lang="es-ES" sz="1400" b="0" dirty="0">
            <a:solidFill>
              <a:schemeClr val="tx1"/>
            </a:solidFill>
          </a:endParaRPr>
        </a:p>
      </dgm:t>
    </dgm:pt>
    <dgm:pt modelId="{4F124760-A169-4094-ABE1-A6EAEAE68A6A}" type="parTrans" cxnId="{1357CBCF-1D12-4E2B-92F5-389D27AE52AA}">
      <dgm:prSet/>
      <dgm:spPr/>
      <dgm:t>
        <a:bodyPr/>
        <a:lstStyle/>
        <a:p>
          <a:endParaRPr lang="es-ES"/>
        </a:p>
      </dgm:t>
    </dgm:pt>
    <dgm:pt modelId="{0EC5BE23-9872-4A16-AED6-895D1766575D}" type="sibTrans" cxnId="{1357CBCF-1D12-4E2B-92F5-389D27AE52AA}">
      <dgm:prSet/>
      <dgm:spPr/>
      <dgm:t>
        <a:bodyPr/>
        <a:lstStyle/>
        <a:p>
          <a:endParaRPr lang="es-ES"/>
        </a:p>
      </dgm:t>
    </dgm:pt>
    <dgm:pt modelId="{F8EFE07C-18E7-472E-BF07-87FFE632F6A2}">
      <dgm:prSet custT="1"/>
      <dgm:spPr/>
      <dgm:t>
        <a:bodyPr/>
        <a:lstStyle/>
        <a:p>
          <a:r>
            <a:rPr lang="es-ES" sz="1400" b="0" dirty="0" smtClean="0">
              <a:solidFill>
                <a:schemeClr val="tx1"/>
              </a:solidFill>
            </a:rPr>
            <a:t>Hospitalización UCI tope  (30 días)-431.600 usuario/año/contrato</a:t>
          </a:r>
          <a:endParaRPr lang="es-ES" sz="1400" b="0" dirty="0">
            <a:solidFill>
              <a:schemeClr val="tx1"/>
            </a:solidFill>
          </a:endParaRPr>
        </a:p>
      </dgm:t>
    </dgm:pt>
    <dgm:pt modelId="{B3E269D1-D7A3-4BD2-B2F9-EBCB585D032D}" type="parTrans" cxnId="{B29F6D4B-4F2C-4964-ABE8-D1FA7E23B1EA}">
      <dgm:prSet/>
      <dgm:spPr/>
      <dgm:t>
        <a:bodyPr/>
        <a:lstStyle/>
        <a:p>
          <a:endParaRPr lang="es-ES"/>
        </a:p>
      </dgm:t>
    </dgm:pt>
    <dgm:pt modelId="{C151F5B2-68B6-4A16-A0F0-132A599B22FA}" type="sibTrans" cxnId="{B29F6D4B-4F2C-4964-ABE8-D1FA7E23B1EA}">
      <dgm:prSet/>
      <dgm:spPr/>
      <dgm:t>
        <a:bodyPr/>
        <a:lstStyle/>
        <a:p>
          <a:endParaRPr lang="es-ES"/>
        </a:p>
      </dgm:t>
    </dgm:pt>
    <dgm:pt modelId="{F78C838E-273D-4F8F-B70F-ECF8276BD918}">
      <dgm:prSet custT="1"/>
      <dgm:spPr/>
      <dgm:t>
        <a:bodyPr/>
        <a:lstStyle/>
        <a:p>
          <a:r>
            <a:rPr lang="es-ES" sz="1400" b="0" dirty="0" smtClean="0">
              <a:solidFill>
                <a:schemeClr val="tx1"/>
              </a:solidFill>
            </a:rPr>
            <a:t>Hospitalización Estado de Coma        (30 días, topes )</a:t>
          </a:r>
          <a:endParaRPr lang="es-ES" sz="1400" b="0" dirty="0">
            <a:solidFill>
              <a:schemeClr val="tx1"/>
            </a:solidFill>
          </a:endParaRPr>
        </a:p>
      </dgm:t>
    </dgm:pt>
    <dgm:pt modelId="{3AFBFEBD-A50A-4E82-AD25-AC4D844CD9B1}" type="parTrans" cxnId="{1CD90CAA-9510-4720-88CB-A7676C5C6CDC}">
      <dgm:prSet/>
      <dgm:spPr/>
      <dgm:t>
        <a:bodyPr/>
        <a:lstStyle/>
        <a:p>
          <a:endParaRPr lang="es-ES"/>
        </a:p>
      </dgm:t>
    </dgm:pt>
    <dgm:pt modelId="{9C0DC2CA-ACBF-482E-A106-9D171196E24A}" type="sibTrans" cxnId="{1CD90CAA-9510-4720-88CB-A7676C5C6CDC}">
      <dgm:prSet/>
      <dgm:spPr/>
      <dgm:t>
        <a:bodyPr/>
        <a:lstStyle/>
        <a:p>
          <a:endParaRPr lang="es-ES"/>
        </a:p>
      </dgm:t>
    </dgm:pt>
    <dgm:pt modelId="{C1ECB775-F87F-41BE-B6A6-81B5CE979211}">
      <dgm:prSet custT="1"/>
      <dgm:spPr/>
      <dgm:t>
        <a:bodyPr/>
        <a:lstStyle/>
        <a:p>
          <a:endParaRPr lang="es-ES" sz="1400" b="1" dirty="0">
            <a:solidFill>
              <a:srgbClr val="002060"/>
            </a:solidFill>
          </a:endParaRPr>
        </a:p>
      </dgm:t>
    </dgm:pt>
    <dgm:pt modelId="{E00279E3-1B0C-4E30-952C-8BBFDBE2CF33}" type="parTrans" cxnId="{F7A1483D-A0C3-495B-9100-8F3B4A5E5B15}">
      <dgm:prSet/>
      <dgm:spPr/>
      <dgm:t>
        <a:bodyPr/>
        <a:lstStyle/>
        <a:p>
          <a:endParaRPr lang="es-ES"/>
        </a:p>
      </dgm:t>
    </dgm:pt>
    <dgm:pt modelId="{58304468-6A6C-4828-ACCC-6A7F02CD6FA2}" type="sibTrans" cxnId="{F7A1483D-A0C3-495B-9100-8F3B4A5E5B15}">
      <dgm:prSet/>
      <dgm:spPr/>
      <dgm:t>
        <a:bodyPr/>
        <a:lstStyle/>
        <a:p>
          <a:endParaRPr lang="es-ES"/>
        </a:p>
      </dgm:t>
    </dgm:pt>
    <dgm:pt modelId="{4B31AD72-B881-4E17-8384-2F2DC9CA03D1}">
      <dgm:prSet custT="1"/>
      <dgm:spPr/>
      <dgm:t>
        <a:bodyPr/>
        <a:lstStyle/>
        <a:p>
          <a:r>
            <a:rPr lang="es-ES" sz="1400" b="0" dirty="0" smtClean="0">
              <a:solidFill>
                <a:schemeClr val="tx1"/>
              </a:solidFill>
            </a:rPr>
            <a:t>Hospitalización Psiquiátrica (</a:t>
          </a:r>
          <a:r>
            <a:rPr lang="es-ES" sz="1400" b="1" dirty="0" smtClean="0">
              <a:solidFill>
                <a:schemeClr val="tx1"/>
              </a:solidFill>
            </a:rPr>
            <a:t>20 días) </a:t>
          </a:r>
          <a:endParaRPr lang="es-ES" sz="1400" b="1" dirty="0">
            <a:solidFill>
              <a:schemeClr val="tx1"/>
            </a:solidFill>
          </a:endParaRPr>
        </a:p>
      </dgm:t>
    </dgm:pt>
    <dgm:pt modelId="{1B7F81C4-B89C-49B7-9201-5EAFB60B973E}" type="parTrans" cxnId="{FE1968D5-0994-4FE3-A9A9-57DAEDA82365}">
      <dgm:prSet/>
      <dgm:spPr/>
      <dgm:t>
        <a:bodyPr/>
        <a:lstStyle/>
        <a:p>
          <a:endParaRPr lang="es-ES"/>
        </a:p>
      </dgm:t>
    </dgm:pt>
    <dgm:pt modelId="{4C6F5A0C-B90C-4A19-9AD1-090FE39FC356}" type="sibTrans" cxnId="{FE1968D5-0994-4FE3-A9A9-57DAEDA82365}">
      <dgm:prSet/>
      <dgm:spPr/>
      <dgm:t>
        <a:bodyPr/>
        <a:lstStyle/>
        <a:p>
          <a:endParaRPr lang="es-ES"/>
        </a:p>
      </dgm:t>
    </dgm:pt>
    <dgm:pt modelId="{DD3BF246-E554-4327-83A0-8C282B043AF2}">
      <dgm:prSet/>
      <dgm:spPr/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Consulta y atención obstétrica</a:t>
          </a:r>
          <a:endParaRPr lang="es-ES" dirty="0"/>
        </a:p>
      </dgm:t>
    </dgm:pt>
    <dgm:pt modelId="{8D9A5596-6224-4D36-BA21-E32E6ABB0740}" type="parTrans" cxnId="{7D930780-F036-4EAB-AE04-9CC574140B3D}">
      <dgm:prSet/>
      <dgm:spPr/>
      <dgm:t>
        <a:bodyPr/>
        <a:lstStyle/>
        <a:p>
          <a:endParaRPr lang="es-ES"/>
        </a:p>
      </dgm:t>
    </dgm:pt>
    <dgm:pt modelId="{9695A8A3-1DC7-4327-AF40-A048B2B82310}" type="sibTrans" cxnId="{7D930780-F036-4EAB-AE04-9CC574140B3D}">
      <dgm:prSet/>
      <dgm:spPr/>
      <dgm:t>
        <a:bodyPr/>
        <a:lstStyle/>
        <a:p>
          <a:endParaRPr lang="es-ES"/>
        </a:p>
      </dgm:t>
    </dgm:pt>
    <dgm:pt modelId="{51275917-E658-46DA-9B9F-880ABBB0544B}">
      <dgm:prSet/>
      <dgm:spPr/>
      <dgm:t>
        <a:bodyPr/>
        <a:lstStyle/>
        <a:p>
          <a:r>
            <a:rPr lang="es-ES" b="0" dirty="0" smtClean="0">
              <a:solidFill>
                <a:schemeClr val="tx1"/>
              </a:solidFill>
            </a:rPr>
            <a:t>Urgencias y hospitalización (topes)</a:t>
          </a:r>
          <a:endParaRPr lang="es-ES" b="0" dirty="0">
            <a:solidFill>
              <a:schemeClr val="tx1"/>
            </a:solidFill>
          </a:endParaRPr>
        </a:p>
      </dgm:t>
    </dgm:pt>
    <dgm:pt modelId="{4AD2C9BB-A5CE-4A4D-8BA3-BA1F90E27E29}" type="parTrans" cxnId="{ACDF2727-90C6-4BCA-BCE3-761EA9633249}">
      <dgm:prSet/>
      <dgm:spPr/>
      <dgm:t>
        <a:bodyPr/>
        <a:lstStyle/>
        <a:p>
          <a:endParaRPr lang="es-ES"/>
        </a:p>
      </dgm:t>
    </dgm:pt>
    <dgm:pt modelId="{7060C218-5B82-436D-AC4F-22E5848C2DF5}" type="sibTrans" cxnId="{ACDF2727-90C6-4BCA-BCE3-761EA9633249}">
      <dgm:prSet/>
      <dgm:spPr/>
      <dgm:t>
        <a:bodyPr/>
        <a:lstStyle/>
        <a:p>
          <a:endParaRPr lang="es-ES"/>
        </a:p>
      </dgm:t>
    </dgm:pt>
    <dgm:pt modelId="{5C21AB1A-B76F-4749-A5AC-9DEC3CE251EC}">
      <dgm:prSet/>
      <dgm:spPr/>
      <dgm:t>
        <a:bodyPr/>
        <a:lstStyle/>
        <a:p>
          <a:r>
            <a:rPr lang="es-ES" b="0" dirty="0" smtClean="0">
              <a:solidFill>
                <a:schemeClr val="tx1"/>
              </a:solidFill>
            </a:rPr>
            <a:t>Ayudas Diagnosticas: 3 eco nivel 2, 1 eco nivel 3</a:t>
          </a:r>
          <a:endParaRPr lang="es-ES" b="0" dirty="0">
            <a:solidFill>
              <a:schemeClr val="tx1"/>
            </a:solidFill>
          </a:endParaRPr>
        </a:p>
      </dgm:t>
    </dgm:pt>
    <dgm:pt modelId="{C01340AD-23A2-4F37-83DF-E355D2CA9E9B}" type="parTrans" cxnId="{EF80E653-FFDD-45B0-B836-1B2FB2DC3FD9}">
      <dgm:prSet/>
      <dgm:spPr/>
      <dgm:t>
        <a:bodyPr/>
        <a:lstStyle/>
        <a:p>
          <a:endParaRPr lang="es-ES"/>
        </a:p>
      </dgm:t>
    </dgm:pt>
    <dgm:pt modelId="{4030A719-DB06-4A29-97D3-029DB9B03E15}" type="sibTrans" cxnId="{EF80E653-FFDD-45B0-B836-1B2FB2DC3FD9}">
      <dgm:prSet/>
      <dgm:spPr/>
      <dgm:t>
        <a:bodyPr/>
        <a:lstStyle/>
        <a:p>
          <a:endParaRPr lang="es-ES"/>
        </a:p>
      </dgm:t>
    </dgm:pt>
    <dgm:pt modelId="{14DEFF4D-EE2B-4273-8309-D3948390C726}">
      <dgm:prSet/>
      <dgm:spPr/>
      <dgm:t>
        <a:bodyPr/>
        <a:lstStyle/>
        <a:p>
          <a:r>
            <a:rPr lang="es-ES" b="0" dirty="0" smtClean="0">
              <a:solidFill>
                <a:schemeClr val="tx1"/>
              </a:solidFill>
            </a:rPr>
            <a:t>Atención Neonatal (</a:t>
          </a:r>
          <a:r>
            <a:rPr lang="es-ES" b="1" dirty="0" smtClean="0">
              <a:solidFill>
                <a:schemeClr val="tx1"/>
              </a:solidFill>
            </a:rPr>
            <a:t>10 días atención intrahospitalaria) (topes)</a:t>
          </a:r>
          <a:endParaRPr lang="es-ES" b="1" dirty="0">
            <a:solidFill>
              <a:schemeClr val="tx1"/>
            </a:solidFill>
          </a:endParaRPr>
        </a:p>
      </dgm:t>
    </dgm:pt>
    <dgm:pt modelId="{195D68FF-CCAD-44DF-9465-0C7F5B6E9B53}" type="parTrans" cxnId="{C979E6B1-853D-41D1-890F-B12C5C8E10AE}">
      <dgm:prSet/>
      <dgm:spPr/>
      <dgm:t>
        <a:bodyPr/>
        <a:lstStyle/>
        <a:p>
          <a:endParaRPr lang="es-ES"/>
        </a:p>
      </dgm:t>
    </dgm:pt>
    <dgm:pt modelId="{943764A3-1248-495A-99A8-88F771F907FF}" type="sibTrans" cxnId="{C979E6B1-853D-41D1-890F-B12C5C8E10AE}">
      <dgm:prSet/>
      <dgm:spPr/>
      <dgm:t>
        <a:bodyPr/>
        <a:lstStyle/>
        <a:p>
          <a:endParaRPr lang="es-ES"/>
        </a:p>
      </dgm:t>
    </dgm:pt>
    <dgm:pt modelId="{8A147AD4-6D95-4634-8061-2148FA643B14}" type="pres">
      <dgm:prSet presAssocID="{D17834FC-1108-491D-99D3-C03623F124A4}" presName="diagram" presStyleCnt="0">
        <dgm:presLayoutVars>
          <dgm:dir/>
          <dgm:animLvl val="lvl"/>
          <dgm:resizeHandles val="exact"/>
        </dgm:presLayoutVars>
      </dgm:prSet>
      <dgm:spPr/>
    </dgm:pt>
    <dgm:pt modelId="{D323620D-E443-45B4-9EEF-45A491B362BC}" type="pres">
      <dgm:prSet presAssocID="{28B23AC8-D5EA-4281-AA13-8C93D4D81EA7}" presName="compNode" presStyleCnt="0"/>
      <dgm:spPr/>
    </dgm:pt>
    <dgm:pt modelId="{9D659EEE-BF96-455D-A7B7-48F95D69F3D9}" type="pres">
      <dgm:prSet presAssocID="{28B23AC8-D5EA-4281-AA13-8C93D4D81EA7}" presName="childRect" presStyleLbl="bgAcc1" presStyleIdx="0" presStyleCnt="2" custScaleX="88053" custScaleY="93695" custLinFactNeighborX="2686" custLinFactNeighborY="1639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18C4437-F3ED-476C-93EF-BD901A232116}" type="pres">
      <dgm:prSet presAssocID="{28B23AC8-D5EA-4281-AA13-8C93D4D81EA7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9E3C9C9-708A-4ECF-AFD0-10F27211E558}" type="pres">
      <dgm:prSet presAssocID="{28B23AC8-D5EA-4281-AA13-8C93D4D81EA7}" presName="parentRect" presStyleLbl="alignNode1" presStyleIdx="0" presStyleCnt="2" custScaleX="74321" custScaleY="75687" custLinFactNeighborX="1968" custLinFactNeighborY="18841"/>
      <dgm:spPr/>
      <dgm:t>
        <a:bodyPr/>
        <a:lstStyle/>
        <a:p>
          <a:endParaRPr lang="es-ES"/>
        </a:p>
      </dgm:t>
    </dgm:pt>
    <dgm:pt modelId="{003C5E92-0FC2-4430-A617-D1AF4EBAA641}" type="pres">
      <dgm:prSet presAssocID="{28B23AC8-D5EA-4281-AA13-8C93D4D81EA7}" presName="adorn" presStyleLbl="fgAccFollowNode1" presStyleIdx="0" presStyleCnt="2" custScaleX="96806" custLinFactNeighborX="-26809" custLinFactNeighborY="1569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E83FC1F4-F7BE-44A6-9143-92735B7B99D2}" type="pres">
      <dgm:prSet presAssocID="{C567D036-6209-46A0-A0D9-AB17BFB11AC4}" presName="sibTrans" presStyleLbl="sibTrans2D1" presStyleIdx="0" presStyleCnt="0"/>
      <dgm:spPr/>
      <dgm:t>
        <a:bodyPr/>
        <a:lstStyle/>
        <a:p>
          <a:endParaRPr lang="es-ES"/>
        </a:p>
      </dgm:t>
    </dgm:pt>
    <dgm:pt modelId="{D17DE384-F3B1-493C-9E9B-906F22B7DB1E}" type="pres">
      <dgm:prSet presAssocID="{FD508771-FD83-4500-ADA4-4966F28891E1}" presName="compNode" presStyleCnt="0"/>
      <dgm:spPr/>
    </dgm:pt>
    <dgm:pt modelId="{59EEFE1E-4D8E-4C3B-BC4A-6619438252BC}" type="pres">
      <dgm:prSet presAssocID="{FD508771-FD83-4500-ADA4-4966F28891E1}" presName="childRect" presStyleLbl="bgAcc1" presStyleIdx="1" presStyleCnt="2" custScaleX="87844" custScaleY="73306" custLinFactNeighborX="-11507" custLinFactNeighborY="1715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A353DBB-1951-4F60-B429-BF143F5F1D40}" type="pres">
      <dgm:prSet presAssocID="{FD508771-FD83-4500-ADA4-4966F28891E1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1C93AE0-896B-4F54-BAD3-AEA348D242E8}" type="pres">
      <dgm:prSet presAssocID="{FD508771-FD83-4500-ADA4-4966F28891E1}" presName="parentRect" presStyleLbl="alignNode1" presStyleIdx="1" presStyleCnt="2" custScaleX="81509" custScaleY="82318" custLinFactNeighborX="-14233" custLinFactNeighborY="19593"/>
      <dgm:spPr/>
      <dgm:t>
        <a:bodyPr/>
        <a:lstStyle/>
        <a:p>
          <a:endParaRPr lang="es-ES"/>
        </a:p>
      </dgm:t>
    </dgm:pt>
    <dgm:pt modelId="{CD293964-E89B-4B02-B5F6-5D0F392DBD10}" type="pres">
      <dgm:prSet presAssocID="{FD508771-FD83-4500-ADA4-4966F28891E1}" presName="adorn" presStyleLbl="fgAccFollowNode1" presStyleIdx="1" presStyleCnt="2" custScaleX="87391" custScaleY="98906" custLinFactNeighborX="-50652" custLinFactNeighborY="13384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</dgm:ptLst>
  <dgm:cxnLst>
    <dgm:cxn modelId="{A0A4A98D-04EF-4FCE-A8A5-814855ECED77}" srcId="{D17834FC-1108-491D-99D3-C03623F124A4}" destId="{FD508771-FD83-4500-ADA4-4966F28891E1}" srcOrd="1" destOrd="0" parTransId="{517200F6-1577-4F30-A287-6CA94D201872}" sibTransId="{029B34FB-52D6-4069-94C5-C3AC5675A307}"/>
    <dgm:cxn modelId="{F7A1483D-A0C3-495B-9100-8F3B4A5E5B15}" srcId="{28B23AC8-D5EA-4281-AA13-8C93D4D81EA7}" destId="{C1ECB775-F87F-41BE-B6A6-81B5CE979211}" srcOrd="6" destOrd="0" parTransId="{E00279E3-1B0C-4E30-952C-8BBFDBE2CF33}" sibTransId="{58304468-6A6C-4828-ACCC-6A7F02CD6FA2}"/>
    <dgm:cxn modelId="{6AE064F7-B5D0-4752-AB3E-F71F32E7BEBB}" srcId="{D17834FC-1108-491D-99D3-C03623F124A4}" destId="{28B23AC8-D5EA-4281-AA13-8C93D4D81EA7}" srcOrd="0" destOrd="0" parTransId="{BD65B5BD-80C2-4234-A508-AA48A974F16E}" sibTransId="{C567D036-6209-46A0-A0D9-AB17BFB11AC4}"/>
    <dgm:cxn modelId="{0CE6B5DA-49D5-4114-877C-64196E0B8DD8}" type="presOf" srcId="{C1ECB775-F87F-41BE-B6A6-81B5CE979211}" destId="{9D659EEE-BF96-455D-A7B7-48F95D69F3D9}" srcOrd="0" destOrd="6" presId="urn:microsoft.com/office/officeart/2005/8/layout/bList2#6"/>
    <dgm:cxn modelId="{7D930780-F036-4EAB-AE04-9CC574140B3D}" srcId="{FD508771-FD83-4500-ADA4-4966F28891E1}" destId="{DD3BF246-E554-4327-83A0-8C282B043AF2}" srcOrd="0" destOrd="0" parTransId="{8D9A5596-6224-4D36-BA21-E32E6ABB0740}" sibTransId="{9695A8A3-1DC7-4327-AF40-A048B2B82310}"/>
    <dgm:cxn modelId="{1357CBCF-1D12-4E2B-92F5-389D27AE52AA}" srcId="{28B23AC8-D5EA-4281-AA13-8C93D4D81EA7}" destId="{E2FA9106-AF08-42CB-A811-4D645608954D}" srcOrd="2" destOrd="0" parTransId="{4F124760-A169-4094-ABE1-A6EAEAE68A6A}" sibTransId="{0EC5BE23-9872-4A16-AED6-895D1766575D}"/>
    <dgm:cxn modelId="{AEF2403D-F0D2-4811-934F-99864B082CAD}" srcId="{28B23AC8-D5EA-4281-AA13-8C93D4D81EA7}" destId="{98C0B298-627E-4FCD-A5FA-6432E3EC31FC}" srcOrd="0" destOrd="0" parTransId="{5275BE33-7F0C-4935-B218-629805AA507D}" sibTransId="{678D0E54-810E-4600-9095-D48A6180CB07}"/>
    <dgm:cxn modelId="{1CD90CAA-9510-4720-88CB-A7676C5C6CDC}" srcId="{28B23AC8-D5EA-4281-AA13-8C93D4D81EA7}" destId="{F78C838E-273D-4F8F-B70F-ECF8276BD918}" srcOrd="4" destOrd="0" parTransId="{3AFBFEBD-A50A-4E82-AD25-AC4D844CD9B1}" sibTransId="{9C0DC2CA-ACBF-482E-A106-9D171196E24A}"/>
    <dgm:cxn modelId="{1C7430C2-D65E-48EA-B6FC-0F0F06D9EEA4}" type="presOf" srcId="{FD508771-FD83-4500-ADA4-4966F28891E1}" destId="{F1C93AE0-896B-4F54-BAD3-AEA348D242E8}" srcOrd="1" destOrd="0" presId="urn:microsoft.com/office/officeart/2005/8/layout/bList2#6"/>
    <dgm:cxn modelId="{FB1B990B-87E3-4E24-A155-6967B032C9D5}" type="presOf" srcId="{FD508771-FD83-4500-ADA4-4966F28891E1}" destId="{0A353DBB-1951-4F60-B429-BF143F5F1D40}" srcOrd="0" destOrd="0" presId="urn:microsoft.com/office/officeart/2005/8/layout/bList2#6"/>
    <dgm:cxn modelId="{21D68EA2-2C0E-4BF1-AFEA-3B578FA4AB32}" type="presOf" srcId="{F78C838E-273D-4F8F-B70F-ECF8276BD918}" destId="{9D659EEE-BF96-455D-A7B7-48F95D69F3D9}" srcOrd="0" destOrd="4" presId="urn:microsoft.com/office/officeart/2005/8/layout/bList2#6"/>
    <dgm:cxn modelId="{9BF06CAD-CA20-48F3-8B0F-2CEA6802B915}" type="presOf" srcId="{F8EFE07C-18E7-472E-BF07-87FFE632F6A2}" destId="{9D659EEE-BF96-455D-A7B7-48F95D69F3D9}" srcOrd="0" destOrd="3" presId="urn:microsoft.com/office/officeart/2005/8/layout/bList2#6"/>
    <dgm:cxn modelId="{4D1C3509-9B51-4631-8BB0-963AC9C3064B}" type="presOf" srcId="{98C0B298-627E-4FCD-A5FA-6432E3EC31FC}" destId="{9D659EEE-BF96-455D-A7B7-48F95D69F3D9}" srcOrd="0" destOrd="0" presId="urn:microsoft.com/office/officeart/2005/8/layout/bList2#6"/>
    <dgm:cxn modelId="{ACDF2727-90C6-4BCA-BCE3-761EA9633249}" srcId="{FD508771-FD83-4500-ADA4-4966F28891E1}" destId="{51275917-E658-46DA-9B9F-880ABBB0544B}" srcOrd="1" destOrd="0" parTransId="{4AD2C9BB-A5CE-4A4D-8BA3-BA1F90E27E29}" sibTransId="{7060C218-5B82-436D-AC4F-22E5848C2DF5}"/>
    <dgm:cxn modelId="{44AAC9B3-CE4C-4D58-B44B-3B72749F04FB}" type="presOf" srcId="{E2FA9106-AF08-42CB-A811-4D645608954D}" destId="{9D659EEE-BF96-455D-A7B7-48F95D69F3D9}" srcOrd="0" destOrd="2" presId="urn:microsoft.com/office/officeart/2005/8/layout/bList2#6"/>
    <dgm:cxn modelId="{EF80E653-FFDD-45B0-B836-1B2FB2DC3FD9}" srcId="{FD508771-FD83-4500-ADA4-4966F28891E1}" destId="{5C21AB1A-B76F-4749-A5AC-9DEC3CE251EC}" srcOrd="2" destOrd="0" parTransId="{C01340AD-23A2-4F37-83DF-E355D2CA9E9B}" sibTransId="{4030A719-DB06-4A29-97D3-029DB9B03E15}"/>
    <dgm:cxn modelId="{5834759F-F82F-41B7-BB77-C65C3CDF96FD}" type="presOf" srcId="{C567D036-6209-46A0-A0D9-AB17BFB11AC4}" destId="{E83FC1F4-F7BE-44A6-9143-92735B7B99D2}" srcOrd="0" destOrd="0" presId="urn:microsoft.com/office/officeart/2005/8/layout/bList2#6"/>
    <dgm:cxn modelId="{D310BF95-8C98-4FC3-93EC-47F74381B346}" type="presOf" srcId="{DD3BF246-E554-4327-83A0-8C282B043AF2}" destId="{59EEFE1E-4D8E-4C3B-BC4A-6619438252BC}" srcOrd="0" destOrd="0" presId="urn:microsoft.com/office/officeart/2005/8/layout/bList2#6"/>
    <dgm:cxn modelId="{10ABA0D9-DB5B-4EA5-AF9E-3F43C3123CB3}" type="presOf" srcId="{28B23AC8-D5EA-4281-AA13-8C93D4D81EA7}" destId="{99E3C9C9-708A-4ECF-AFD0-10F27211E558}" srcOrd="1" destOrd="0" presId="urn:microsoft.com/office/officeart/2005/8/layout/bList2#6"/>
    <dgm:cxn modelId="{5E58017E-80F5-4D77-9453-04C34D5C88CC}" type="presOf" srcId="{51275917-E658-46DA-9B9F-880ABBB0544B}" destId="{59EEFE1E-4D8E-4C3B-BC4A-6619438252BC}" srcOrd="0" destOrd="1" presId="urn:microsoft.com/office/officeart/2005/8/layout/bList2#6"/>
    <dgm:cxn modelId="{9E13A5B4-319D-4C1E-925E-04B81C5AF399}" type="presOf" srcId="{E9D35944-CA7F-4CBA-93B7-E0E9165D4F9E}" destId="{9D659EEE-BF96-455D-A7B7-48F95D69F3D9}" srcOrd="0" destOrd="1" presId="urn:microsoft.com/office/officeart/2005/8/layout/bList2#6"/>
    <dgm:cxn modelId="{FE1968D5-0994-4FE3-A9A9-57DAEDA82365}" srcId="{28B23AC8-D5EA-4281-AA13-8C93D4D81EA7}" destId="{4B31AD72-B881-4E17-8384-2F2DC9CA03D1}" srcOrd="5" destOrd="0" parTransId="{1B7F81C4-B89C-49B7-9201-5EAFB60B973E}" sibTransId="{4C6F5A0C-B90C-4A19-9AD1-090FE39FC356}"/>
    <dgm:cxn modelId="{B29F6D4B-4F2C-4964-ABE8-D1FA7E23B1EA}" srcId="{28B23AC8-D5EA-4281-AA13-8C93D4D81EA7}" destId="{F8EFE07C-18E7-472E-BF07-87FFE632F6A2}" srcOrd="3" destOrd="0" parTransId="{B3E269D1-D7A3-4BD2-B2F9-EBCB585D032D}" sibTransId="{C151F5B2-68B6-4A16-A0F0-132A599B22FA}"/>
    <dgm:cxn modelId="{26804482-E571-40A4-9D31-F463CB8047DB}" srcId="{28B23AC8-D5EA-4281-AA13-8C93D4D81EA7}" destId="{E9D35944-CA7F-4CBA-93B7-E0E9165D4F9E}" srcOrd="1" destOrd="0" parTransId="{8045D2A2-0C39-4FD8-A495-5729AD1F87E2}" sibTransId="{E02F7F0E-96BC-4DF7-B162-757623940286}"/>
    <dgm:cxn modelId="{CCC4696A-45B5-4F5D-AD57-E8EC008345F1}" type="presOf" srcId="{D17834FC-1108-491D-99D3-C03623F124A4}" destId="{8A147AD4-6D95-4634-8061-2148FA643B14}" srcOrd="0" destOrd="0" presId="urn:microsoft.com/office/officeart/2005/8/layout/bList2#6"/>
    <dgm:cxn modelId="{1E3FAC69-5056-4BBA-9CB2-FF44EDE6A042}" type="presOf" srcId="{4B31AD72-B881-4E17-8384-2F2DC9CA03D1}" destId="{9D659EEE-BF96-455D-A7B7-48F95D69F3D9}" srcOrd="0" destOrd="5" presId="urn:microsoft.com/office/officeart/2005/8/layout/bList2#6"/>
    <dgm:cxn modelId="{D869F735-2D8D-4FC8-894A-C3C87198A321}" type="presOf" srcId="{5C21AB1A-B76F-4749-A5AC-9DEC3CE251EC}" destId="{59EEFE1E-4D8E-4C3B-BC4A-6619438252BC}" srcOrd="0" destOrd="2" presId="urn:microsoft.com/office/officeart/2005/8/layout/bList2#6"/>
    <dgm:cxn modelId="{84CAFB16-1E32-4260-BB1C-74B7164183C6}" type="presOf" srcId="{28B23AC8-D5EA-4281-AA13-8C93D4D81EA7}" destId="{518C4437-F3ED-476C-93EF-BD901A232116}" srcOrd="0" destOrd="0" presId="urn:microsoft.com/office/officeart/2005/8/layout/bList2#6"/>
    <dgm:cxn modelId="{C979E6B1-853D-41D1-890F-B12C5C8E10AE}" srcId="{FD508771-FD83-4500-ADA4-4966F28891E1}" destId="{14DEFF4D-EE2B-4273-8309-D3948390C726}" srcOrd="3" destOrd="0" parTransId="{195D68FF-CCAD-44DF-9465-0C7F5B6E9B53}" sibTransId="{943764A3-1248-495A-99A8-88F771F907FF}"/>
    <dgm:cxn modelId="{BC2B8EA8-29A1-4641-97F8-6D6D2BDE0A15}" type="presOf" srcId="{14DEFF4D-EE2B-4273-8309-D3948390C726}" destId="{59EEFE1E-4D8E-4C3B-BC4A-6619438252BC}" srcOrd="0" destOrd="3" presId="urn:microsoft.com/office/officeart/2005/8/layout/bList2#6"/>
    <dgm:cxn modelId="{56192CDF-EBC0-42A3-BD5F-BFA6B701DB55}" type="presParOf" srcId="{8A147AD4-6D95-4634-8061-2148FA643B14}" destId="{D323620D-E443-45B4-9EEF-45A491B362BC}" srcOrd="0" destOrd="0" presId="urn:microsoft.com/office/officeart/2005/8/layout/bList2#6"/>
    <dgm:cxn modelId="{3F310182-C38F-4BDD-8CD3-45F79CCFC280}" type="presParOf" srcId="{D323620D-E443-45B4-9EEF-45A491B362BC}" destId="{9D659EEE-BF96-455D-A7B7-48F95D69F3D9}" srcOrd="0" destOrd="0" presId="urn:microsoft.com/office/officeart/2005/8/layout/bList2#6"/>
    <dgm:cxn modelId="{F4825E1A-80A2-4529-B652-BE126C93228D}" type="presParOf" srcId="{D323620D-E443-45B4-9EEF-45A491B362BC}" destId="{518C4437-F3ED-476C-93EF-BD901A232116}" srcOrd="1" destOrd="0" presId="urn:microsoft.com/office/officeart/2005/8/layout/bList2#6"/>
    <dgm:cxn modelId="{EE107FCF-45BF-42A4-AE65-2FCD8AB7A6F9}" type="presParOf" srcId="{D323620D-E443-45B4-9EEF-45A491B362BC}" destId="{99E3C9C9-708A-4ECF-AFD0-10F27211E558}" srcOrd="2" destOrd="0" presId="urn:microsoft.com/office/officeart/2005/8/layout/bList2#6"/>
    <dgm:cxn modelId="{EE123BE8-1796-44EB-AA97-85663CD00C33}" type="presParOf" srcId="{D323620D-E443-45B4-9EEF-45A491B362BC}" destId="{003C5E92-0FC2-4430-A617-D1AF4EBAA641}" srcOrd="3" destOrd="0" presId="urn:microsoft.com/office/officeart/2005/8/layout/bList2#6"/>
    <dgm:cxn modelId="{01FD7681-0835-42C7-A0E4-EDFEAB19B115}" type="presParOf" srcId="{8A147AD4-6D95-4634-8061-2148FA643B14}" destId="{E83FC1F4-F7BE-44A6-9143-92735B7B99D2}" srcOrd="1" destOrd="0" presId="urn:microsoft.com/office/officeart/2005/8/layout/bList2#6"/>
    <dgm:cxn modelId="{89211C34-17FF-4620-A198-8A96B726D0BC}" type="presParOf" srcId="{8A147AD4-6D95-4634-8061-2148FA643B14}" destId="{D17DE384-F3B1-493C-9E9B-906F22B7DB1E}" srcOrd="2" destOrd="0" presId="urn:microsoft.com/office/officeart/2005/8/layout/bList2#6"/>
    <dgm:cxn modelId="{007D92AE-87C7-4076-B5CE-8C85D632001E}" type="presParOf" srcId="{D17DE384-F3B1-493C-9E9B-906F22B7DB1E}" destId="{59EEFE1E-4D8E-4C3B-BC4A-6619438252BC}" srcOrd="0" destOrd="0" presId="urn:microsoft.com/office/officeart/2005/8/layout/bList2#6"/>
    <dgm:cxn modelId="{4DA506B1-38A2-45FE-803C-FCC7854329C6}" type="presParOf" srcId="{D17DE384-F3B1-493C-9E9B-906F22B7DB1E}" destId="{0A353DBB-1951-4F60-B429-BF143F5F1D40}" srcOrd="1" destOrd="0" presId="urn:microsoft.com/office/officeart/2005/8/layout/bList2#6"/>
    <dgm:cxn modelId="{722EFEA1-ABBA-4C8C-87DD-B8565B4CADB8}" type="presParOf" srcId="{D17DE384-F3B1-493C-9E9B-906F22B7DB1E}" destId="{F1C93AE0-896B-4F54-BAD3-AEA348D242E8}" srcOrd="2" destOrd="0" presId="urn:microsoft.com/office/officeart/2005/8/layout/bList2#6"/>
    <dgm:cxn modelId="{0327CCEF-66D8-4D05-A8C3-82E3915598B1}" type="presParOf" srcId="{D17DE384-F3B1-493C-9E9B-906F22B7DB1E}" destId="{CD293964-E89B-4B02-B5F6-5D0F392DBD10}" srcOrd="3" destOrd="0" presId="urn:microsoft.com/office/officeart/2005/8/layout/bList2#6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D17834FC-1108-491D-99D3-C03623F124A4}" type="doc">
      <dgm:prSet loTypeId="urn:microsoft.com/office/officeart/2005/8/layout/bList2#7" loCatId="list" qsTypeId="urn:microsoft.com/office/officeart/2005/8/quickstyle/simple1" qsCatId="simple" csTypeId="urn:microsoft.com/office/officeart/2005/8/colors/accent1_2" csCatId="accent1" phldr="1"/>
      <dgm:spPr/>
    </dgm:pt>
    <dgm:pt modelId="{98C0B298-627E-4FCD-A5FA-6432E3EC31FC}">
      <dgm:prSet custT="1"/>
      <dgm:spPr/>
      <dgm:t>
        <a:bodyPr/>
        <a:lstStyle/>
        <a:p>
          <a:r>
            <a:rPr lang="es-ES" sz="1400" b="1" dirty="0" smtClean="0">
              <a:solidFill>
                <a:schemeClr val="tx1"/>
              </a:solidFill>
            </a:rPr>
            <a:t>Material de Osteosíntesis: </a:t>
          </a:r>
          <a:r>
            <a:rPr lang="es-ES" sz="1400" b="0" dirty="0" smtClean="0">
              <a:solidFill>
                <a:schemeClr val="tx1"/>
              </a:solidFill>
            </a:rPr>
            <a:t>hasta 5 SMLV</a:t>
          </a:r>
          <a:endParaRPr lang="es-ES" sz="1400" b="0" dirty="0">
            <a:solidFill>
              <a:schemeClr val="tx1"/>
            </a:solidFill>
          </a:endParaRPr>
        </a:p>
      </dgm:t>
    </dgm:pt>
    <dgm:pt modelId="{678D0E54-810E-4600-9095-D48A6180CB07}" type="sibTrans" cxnId="{AEF2403D-F0D2-4811-934F-99864B082CAD}">
      <dgm:prSet/>
      <dgm:spPr/>
      <dgm:t>
        <a:bodyPr/>
        <a:lstStyle/>
        <a:p>
          <a:endParaRPr lang="es-ES"/>
        </a:p>
      </dgm:t>
    </dgm:pt>
    <dgm:pt modelId="{5275BE33-7F0C-4935-B218-629805AA507D}" type="parTrans" cxnId="{AEF2403D-F0D2-4811-934F-99864B082CAD}">
      <dgm:prSet/>
      <dgm:spPr/>
      <dgm:t>
        <a:bodyPr/>
        <a:lstStyle/>
        <a:p>
          <a:endParaRPr lang="es-ES"/>
        </a:p>
      </dgm:t>
    </dgm:pt>
    <dgm:pt modelId="{28B23AC8-D5EA-4281-AA13-8C93D4D81EA7}">
      <dgm:prSet phldrT="[Texto]" custT="1"/>
      <dgm:spPr/>
      <dgm:t>
        <a:bodyPr/>
        <a:lstStyle/>
        <a:p>
          <a:pPr algn="ctr"/>
          <a:r>
            <a:rPr lang="es-ES" sz="2800" dirty="0" smtClean="0"/>
            <a:t>100%</a:t>
          </a:r>
          <a:endParaRPr lang="es-ES" sz="2800" dirty="0"/>
        </a:p>
      </dgm:t>
    </dgm:pt>
    <dgm:pt modelId="{C567D036-6209-46A0-A0D9-AB17BFB11AC4}" type="sibTrans" cxnId="{6AE064F7-B5D0-4752-AB3E-F71F32E7BEBB}">
      <dgm:prSet/>
      <dgm:spPr/>
      <dgm:t>
        <a:bodyPr/>
        <a:lstStyle/>
        <a:p>
          <a:endParaRPr lang="es-ES"/>
        </a:p>
      </dgm:t>
    </dgm:pt>
    <dgm:pt modelId="{BD65B5BD-80C2-4234-A508-AA48A974F16E}" type="parTrans" cxnId="{6AE064F7-B5D0-4752-AB3E-F71F32E7BEBB}">
      <dgm:prSet/>
      <dgm:spPr/>
      <dgm:t>
        <a:bodyPr/>
        <a:lstStyle/>
        <a:p>
          <a:endParaRPr lang="es-ES"/>
        </a:p>
      </dgm:t>
    </dgm:pt>
    <dgm:pt modelId="{73C56E27-F7B6-49BE-8988-BA7B37C54A1F}">
      <dgm:prSet custT="1"/>
      <dgm:spPr/>
      <dgm:t>
        <a:bodyPr/>
        <a:lstStyle/>
        <a:p>
          <a:r>
            <a:rPr lang="es-ES" sz="1400" b="1" dirty="0" smtClean="0">
              <a:solidFill>
                <a:schemeClr val="tx1"/>
              </a:solidFill>
            </a:rPr>
            <a:t>Diálisis renal: </a:t>
          </a:r>
          <a:r>
            <a:rPr lang="es-ES" sz="1400" b="0" dirty="0" smtClean="0">
              <a:solidFill>
                <a:schemeClr val="tx1"/>
              </a:solidFill>
            </a:rPr>
            <a:t>padecimientos reversibles ilimitado (8mes)</a:t>
          </a:r>
          <a:endParaRPr lang="es-ES" sz="1400" b="0" dirty="0">
            <a:solidFill>
              <a:schemeClr val="tx1"/>
            </a:solidFill>
          </a:endParaRPr>
        </a:p>
      </dgm:t>
    </dgm:pt>
    <dgm:pt modelId="{2CF70A17-C5A8-46F2-AA39-C69A26E4C3ED}" type="parTrans" cxnId="{65C38668-D741-4D79-B2BF-29B4595B1515}">
      <dgm:prSet/>
      <dgm:spPr/>
      <dgm:t>
        <a:bodyPr/>
        <a:lstStyle/>
        <a:p>
          <a:endParaRPr lang="es-ES"/>
        </a:p>
      </dgm:t>
    </dgm:pt>
    <dgm:pt modelId="{E372D68D-F348-4047-B78A-46A20258F049}" type="sibTrans" cxnId="{65C38668-D741-4D79-B2BF-29B4595B1515}">
      <dgm:prSet/>
      <dgm:spPr/>
      <dgm:t>
        <a:bodyPr/>
        <a:lstStyle/>
        <a:p>
          <a:endParaRPr lang="es-ES"/>
        </a:p>
      </dgm:t>
    </dgm:pt>
    <dgm:pt modelId="{7945EE15-3CBA-46D3-AD8B-E45DB2F151ED}">
      <dgm:prSet custT="1"/>
      <dgm:spPr/>
      <dgm:t>
        <a:bodyPr/>
        <a:lstStyle/>
        <a:p>
          <a:r>
            <a:rPr lang="es-ES" sz="1400" b="1" dirty="0" smtClean="0">
              <a:solidFill>
                <a:schemeClr val="tx1"/>
              </a:solidFill>
            </a:rPr>
            <a:t>Cáncer: </a:t>
          </a:r>
          <a:r>
            <a:rPr lang="es-ES" sz="1400" b="0" dirty="0" smtClean="0">
              <a:solidFill>
                <a:schemeClr val="tx1"/>
              </a:solidFill>
            </a:rPr>
            <a:t>Tto hospitalario (hasta los topes)  ambulatorio hasta $ 3.115.900</a:t>
          </a:r>
          <a:endParaRPr lang="es-ES" sz="1400" b="0" dirty="0">
            <a:solidFill>
              <a:schemeClr val="tx1"/>
            </a:solidFill>
          </a:endParaRPr>
        </a:p>
      </dgm:t>
    </dgm:pt>
    <dgm:pt modelId="{8546DACB-E9D4-4318-8298-B06CB0EB1340}" type="parTrans" cxnId="{B1E7B46A-1E18-4EE7-9643-1FBD11AE9EE3}">
      <dgm:prSet/>
      <dgm:spPr/>
      <dgm:t>
        <a:bodyPr/>
        <a:lstStyle/>
        <a:p>
          <a:endParaRPr lang="es-ES"/>
        </a:p>
      </dgm:t>
    </dgm:pt>
    <dgm:pt modelId="{E5C9A9D5-C89B-4511-A85C-DA8A97F2819F}" type="sibTrans" cxnId="{B1E7B46A-1E18-4EE7-9643-1FBD11AE9EE3}">
      <dgm:prSet/>
      <dgm:spPr/>
      <dgm:t>
        <a:bodyPr/>
        <a:lstStyle/>
        <a:p>
          <a:endParaRPr lang="es-ES"/>
        </a:p>
      </dgm:t>
    </dgm:pt>
    <dgm:pt modelId="{B03E1EBF-DA6D-45D7-9E94-78EEEF4F2930}">
      <dgm:prSet custT="1"/>
      <dgm:spPr/>
      <dgm:t>
        <a:bodyPr/>
        <a:lstStyle/>
        <a:p>
          <a:endParaRPr lang="es-ES" sz="1400" b="0" dirty="0">
            <a:solidFill>
              <a:schemeClr val="tx1"/>
            </a:solidFill>
          </a:endParaRPr>
        </a:p>
      </dgm:t>
    </dgm:pt>
    <dgm:pt modelId="{A95CF981-4DBA-46DB-A5A5-2363D1CECF1E}" type="parTrans" cxnId="{47F73B23-BA93-4204-B8DB-A88C5C3AA786}">
      <dgm:prSet/>
      <dgm:spPr/>
      <dgm:t>
        <a:bodyPr/>
        <a:lstStyle/>
        <a:p>
          <a:endParaRPr lang="es-ES"/>
        </a:p>
      </dgm:t>
    </dgm:pt>
    <dgm:pt modelId="{C02C00F1-61EC-4072-89D1-B4DAD2EA1777}" type="sibTrans" cxnId="{47F73B23-BA93-4204-B8DB-A88C5C3AA786}">
      <dgm:prSet/>
      <dgm:spPr/>
      <dgm:t>
        <a:bodyPr/>
        <a:lstStyle/>
        <a:p>
          <a:endParaRPr lang="es-ES"/>
        </a:p>
      </dgm:t>
    </dgm:pt>
    <dgm:pt modelId="{C49226CC-1066-4274-915F-3D872D7DDA04}">
      <dgm:prSet custT="1"/>
      <dgm:spPr/>
      <dgm:t>
        <a:bodyPr/>
        <a:lstStyle/>
        <a:p>
          <a:r>
            <a:rPr lang="es-ES" sz="1400" b="1" dirty="0" smtClean="0">
              <a:solidFill>
                <a:schemeClr val="tx1"/>
              </a:solidFill>
            </a:rPr>
            <a:t>Sida: </a:t>
          </a:r>
          <a:r>
            <a:rPr lang="es-ES" sz="1400" b="0" dirty="0" smtClean="0">
              <a:solidFill>
                <a:schemeClr val="tx1"/>
              </a:solidFill>
            </a:rPr>
            <a:t>Tratamiento intrahospitalario  para urgencias y hospitalización  hasta los topes para Tto ambulatorio con antiretrovirales hasta 10 SMLV</a:t>
          </a:r>
          <a:endParaRPr lang="es-ES" sz="1400" b="0" dirty="0">
            <a:solidFill>
              <a:schemeClr val="tx1"/>
            </a:solidFill>
          </a:endParaRPr>
        </a:p>
      </dgm:t>
    </dgm:pt>
    <dgm:pt modelId="{03243762-E036-4CDB-AC2C-38D80A3F6482}" type="parTrans" cxnId="{E0EBC3A2-E938-4D74-99F2-100256E73464}">
      <dgm:prSet/>
      <dgm:spPr/>
      <dgm:t>
        <a:bodyPr/>
        <a:lstStyle/>
        <a:p>
          <a:endParaRPr lang="es-ES"/>
        </a:p>
      </dgm:t>
    </dgm:pt>
    <dgm:pt modelId="{5B22F9F9-232A-4F72-9C33-3F8D2FCAFB48}" type="sibTrans" cxnId="{E0EBC3A2-E938-4D74-99F2-100256E73464}">
      <dgm:prSet/>
      <dgm:spPr/>
      <dgm:t>
        <a:bodyPr/>
        <a:lstStyle/>
        <a:p>
          <a:endParaRPr lang="es-ES"/>
        </a:p>
      </dgm:t>
    </dgm:pt>
    <dgm:pt modelId="{8A147AD4-6D95-4634-8061-2148FA643B14}" type="pres">
      <dgm:prSet presAssocID="{D17834FC-1108-491D-99D3-C03623F124A4}" presName="diagram" presStyleCnt="0">
        <dgm:presLayoutVars>
          <dgm:dir/>
          <dgm:animLvl val="lvl"/>
          <dgm:resizeHandles val="exact"/>
        </dgm:presLayoutVars>
      </dgm:prSet>
      <dgm:spPr/>
    </dgm:pt>
    <dgm:pt modelId="{D323620D-E443-45B4-9EEF-45A491B362BC}" type="pres">
      <dgm:prSet presAssocID="{28B23AC8-D5EA-4281-AA13-8C93D4D81EA7}" presName="compNode" presStyleCnt="0"/>
      <dgm:spPr/>
    </dgm:pt>
    <dgm:pt modelId="{9D659EEE-BF96-455D-A7B7-48F95D69F3D9}" type="pres">
      <dgm:prSet presAssocID="{28B23AC8-D5EA-4281-AA13-8C93D4D81EA7}" presName="childRect" presStyleLbl="bgAcc1" presStyleIdx="0" presStyleCnt="1" custScaleX="68590" custScaleY="81054" custLinFactNeighborX="-4419" custLinFactNeighborY="1540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18C4437-F3ED-476C-93EF-BD901A232116}" type="pres">
      <dgm:prSet presAssocID="{28B23AC8-D5EA-4281-AA13-8C93D4D81EA7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9E3C9C9-708A-4ECF-AFD0-10F27211E558}" type="pres">
      <dgm:prSet presAssocID="{28B23AC8-D5EA-4281-AA13-8C93D4D81EA7}" presName="parentRect" presStyleLbl="alignNode1" presStyleIdx="0" presStyleCnt="1" custScaleX="74321" custScaleY="75687" custLinFactNeighborX="1968" custLinFactNeighborY="18841"/>
      <dgm:spPr/>
      <dgm:t>
        <a:bodyPr/>
        <a:lstStyle/>
        <a:p>
          <a:endParaRPr lang="es-ES"/>
        </a:p>
      </dgm:t>
    </dgm:pt>
    <dgm:pt modelId="{003C5E92-0FC2-4430-A617-D1AF4EBAA641}" type="pres">
      <dgm:prSet presAssocID="{28B23AC8-D5EA-4281-AA13-8C93D4D81EA7}" presName="adorn" presStyleLbl="fgAccFollowNode1" presStyleIdx="0" presStyleCnt="1" custScaleX="96806" custLinFactNeighborX="-26809" custLinFactNeighborY="15695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</dgm:ptLst>
  <dgm:cxnLst>
    <dgm:cxn modelId="{9CB20861-C629-4E70-A32D-997C3F6ED06D}" type="presOf" srcId="{B03E1EBF-DA6D-45D7-9E94-78EEEF4F2930}" destId="{9D659EEE-BF96-455D-A7B7-48F95D69F3D9}" srcOrd="0" destOrd="4" presId="urn:microsoft.com/office/officeart/2005/8/layout/bList2#7"/>
    <dgm:cxn modelId="{47F73B23-BA93-4204-B8DB-A88C5C3AA786}" srcId="{28B23AC8-D5EA-4281-AA13-8C93D4D81EA7}" destId="{B03E1EBF-DA6D-45D7-9E94-78EEEF4F2930}" srcOrd="4" destOrd="0" parTransId="{A95CF981-4DBA-46DB-A5A5-2363D1CECF1E}" sibTransId="{C02C00F1-61EC-4072-89D1-B4DAD2EA1777}"/>
    <dgm:cxn modelId="{B1E7B46A-1E18-4EE7-9643-1FBD11AE9EE3}" srcId="{28B23AC8-D5EA-4281-AA13-8C93D4D81EA7}" destId="{7945EE15-3CBA-46D3-AD8B-E45DB2F151ED}" srcOrd="2" destOrd="0" parTransId="{8546DACB-E9D4-4318-8298-B06CB0EB1340}" sibTransId="{E5C9A9D5-C89B-4511-A85C-DA8A97F2819F}"/>
    <dgm:cxn modelId="{9FD6F305-B915-467B-B2A9-840F12F540FC}" type="presOf" srcId="{7945EE15-3CBA-46D3-AD8B-E45DB2F151ED}" destId="{9D659EEE-BF96-455D-A7B7-48F95D69F3D9}" srcOrd="0" destOrd="2" presId="urn:microsoft.com/office/officeart/2005/8/layout/bList2#7"/>
    <dgm:cxn modelId="{FF0E04FE-7B2B-477D-9EA2-C78BBB5058F6}" type="presOf" srcId="{28B23AC8-D5EA-4281-AA13-8C93D4D81EA7}" destId="{518C4437-F3ED-476C-93EF-BD901A232116}" srcOrd="0" destOrd="0" presId="urn:microsoft.com/office/officeart/2005/8/layout/bList2#7"/>
    <dgm:cxn modelId="{E0EBC3A2-E938-4D74-99F2-100256E73464}" srcId="{28B23AC8-D5EA-4281-AA13-8C93D4D81EA7}" destId="{C49226CC-1066-4274-915F-3D872D7DDA04}" srcOrd="3" destOrd="0" parTransId="{03243762-E036-4CDB-AC2C-38D80A3F6482}" sibTransId="{5B22F9F9-232A-4F72-9C33-3F8D2FCAFB48}"/>
    <dgm:cxn modelId="{29039977-B15F-479D-AE4B-0C1B3A083C67}" type="presOf" srcId="{28B23AC8-D5EA-4281-AA13-8C93D4D81EA7}" destId="{99E3C9C9-708A-4ECF-AFD0-10F27211E558}" srcOrd="1" destOrd="0" presId="urn:microsoft.com/office/officeart/2005/8/layout/bList2#7"/>
    <dgm:cxn modelId="{265986C6-AC2E-4ED0-B4F7-C2006074B5BE}" type="presOf" srcId="{C49226CC-1066-4274-915F-3D872D7DDA04}" destId="{9D659EEE-BF96-455D-A7B7-48F95D69F3D9}" srcOrd="0" destOrd="3" presId="urn:microsoft.com/office/officeart/2005/8/layout/bList2#7"/>
    <dgm:cxn modelId="{AA08BBAB-237F-4530-A7BF-C6D3B6E495B6}" type="presOf" srcId="{D17834FC-1108-491D-99D3-C03623F124A4}" destId="{8A147AD4-6D95-4634-8061-2148FA643B14}" srcOrd="0" destOrd="0" presId="urn:microsoft.com/office/officeart/2005/8/layout/bList2#7"/>
    <dgm:cxn modelId="{E9026ECF-CACD-4FA7-9CF4-0D9F2F366ACE}" type="presOf" srcId="{98C0B298-627E-4FCD-A5FA-6432E3EC31FC}" destId="{9D659EEE-BF96-455D-A7B7-48F95D69F3D9}" srcOrd="0" destOrd="0" presId="urn:microsoft.com/office/officeart/2005/8/layout/bList2#7"/>
    <dgm:cxn modelId="{2122FF0B-CD9D-43A5-893B-E1BDFCEA42C1}" type="presOf" srcId="{73C56E27-F7B6-49BE-8988-BA7B37C54A1F}" destId="{9D659EEE-BF96-455D-A7B7-48F95D69F3D9}" srcOrd="0" destOrd="1" presId="urn:microsoft.com/office/officeart/2005/8/layout/bList2#7"/>
    <dgm:cxn modelId="{6AE064F7-B5D0-4752-AB3E-F71F32E7BEBB}" srcId="{D17834FC-1108-491D-99D3-C03623F124A4}" destId="{28B23AC8-D5EA-4281-AA13-8C93D4D81EA7}" srcOrd="0" destOrd="0" parTransId="{BD65B5BD-80C2-4234-A508-AA48A974F16E}" sibTransId="{C567D036-6209-46A0-A0D9-AB17BFB11AC4}"/>
    <dgm:cxn modelId="{65C38668-D741-4D79-B2BF-29B4595B1515}" srcId="{28B23AC8-D5EA-4281-AA13-8C93D4D81EA7}" destId="{73C56E27-F7B6-49BE-8988-BA7B37C54A1F}" srcOrd="1" destOrd="0" parTransId="{2CF70A17-C5A8-46F2-AA39-C69A26E4C3ED}" sibTransId="{E372D68D-F348-4047-B78A-46A20258F049}"/>
    <dgm:cxn modelId="{AEF2403D-F0D2-4811-934F-99864B082CAD}" srcId="{28B23AC8-D5EA-4281-AA13-8C93D4D81EA7}" destId="{98C0B298-627E-4FCD-A5FA-6432E3EC31FC}" srcOrd="0" destOrd="0" parTransId="{5275BE33-7F0C-4935-B218-629805AA507D}" sibTransId="{678D0E54-810E-4600-9095-D48A6180CB07}"/>
    <dgm:cxn modelId="{F5431CA5-EBC4-4D55-BA05-52F4D23CB83C}" type="presParOf" srcId="{8A147AD4-6D95-4634-8061-2148FA643B14}" destId="{D323620D-E443-45B4-9EEF-45A491B362BC}" srcOrd="0" destOrd="0" presId="urn:microsoft.com/office/officeart/2005/8/layout/bList2#7"/>
    <dgm:cxn modelId="{814EA858-4566-4C6C-8504-24659613DCD4}" type="presParOf" srcId="{D323620D-E443-45B4-9EEF-45A491B362BC}" destId="{9D659EEE-BF96-455D-A7B7-48F95D69F3D9}" srcOrd="0" destOrd="0" presId="urn:microsoft.com/office/officeart/2005/8/layout/bList2#7"/>
    <dgm:cxn modelId="{A0DDCEF1-3375-49BC-902B-393A24FB7B0F}" type="presParOf" srcId="{D323620D-E443-45B4-9EEF-45A491B362BC}" destId="{518C4437-F3ED-476C-93EF-BD901A232116}" srcOrd="1" destOrd="0" presId="urn:microsoft.com/office/officeart/2005/8/layout/bList2#7"/>
    <dgm:cxn modelId="{355DEF89-9162-4853-A6AF-883277520B9A}" type="presParOf" srcId="{D323620D-E443-45B4-9EEF-45A491B362BC}" destId="{99E3C9C9-708A-4ECF-AFD0-10F27211E558}" srcOrd="2" destOrd="0" presId="urn:microsoft.com/office/officeart/2005/8/layout/bList2#7"/>
    <dgm:cxn modelId="{C0309703-A30A-4F5F-B9E1-3ECFAA90B377}" type="presParOf" srcId="{D323620D-E443-45B4-9EEF-45A491B362BC}" destId="{003C5E92-0FC2-4430-A617-D1AF4EBAA641}" srcOrd="3" destOrd="0" presId="urn:microsoft.com/office/officeart/2005/8/layout/bList2#7"/>
  </dgm:cxnLst>
  <dgm:bg/>
  <dgm:whole/>
  <dgm:extLst>
    <a:ext uri="http://schemas.microsoft.com/office/drawing/2008/diagram">
      <dsp:dataModelExt xmlns:dsp="http://schemas.microsoft.com/office/drawing/2008/diagram" xmlns="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C21A5E-EBCF-45A5-9B6C-9DAB670CBFAE}" type="doc">
      <dgm:prSet loTypeId="urn:microsoft.com/office/officeart/2005/8/layout/default#1" loCatId="list" qsTypeId="urn:microsoft.com/office/officeart/2005/8/quickstyle/3d7" qsCatId="3D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1D00A2C2-CFC1-41EC-BB60-1DBE54CD5C6D}">
      <dgm:prSet phldrT="[Texto]"/>
      <dgm:spPr/>
      <dgm:t>
        <a:bodyPr/>
        <a:lstStyle/>
        <a:p>
          <a:r>
            <a:rPr lang="es-CO" b="1" dirty="0" smtClean="0"/>
            <a:t>VASCULAR-COLELAP-UROLITIASIS</a:t>
          </a:r>
          <a:endParaRPr lang="es-CO" b="1" dirty="0"/>
        </a:p>
      </dgm:t>
    </dgm:pt>
    <dgm:pt modelId="{0C8C3ACD-B4F4-4A19-BC5E-84022A33A329}" type="parTrans" cxnId="{391ECBA3-B13D-4679-975D-1D3B4165B9DE}">
      <dgm:prSet/>
      <dgm:spPr/>
      <dgm:t>
        <a:bodyPr/>
        <a:lstStyle/>
        <a:p>
          <a:endParaRPr lang="es-CO"/>
        </a:p>
      </dgm:t>
    </dgm:pt>
    <dgm:pt modelId="{4C8853A6-0A29-4590-A257-566F6C6B403E}" type="sibTrans" cxnId="{391ECBA3-B13D-4679-975D-1D3B4165B9DE}">
      <dgm:prSet/>
      <dgm:spPr/>
      <dgm:t>
        <a:bodyPr/>
        <a:lstStyle/>
        <a:p>
          <a:endParaRPr lang="es-CO"/>
        </a:p>
      </dgm:t>
    </dgm:pt>
    <dgm:pt modelId="{7356DD7C-AF4F-4374-AD10-3D09BA0260A0}">
      <dgm:prSet phldrT="[Texto]"/>
      <dgm:spPr/>
      <dgm:t>
        <a:bodyPr/>
        <a:lstStyle/>
        <a:p>
          <a:r>
            <a:rPr lang="es-CO" b="1" dirty="0" smtClean="0"/>
            <a:t>LAPAROSCOOPIA-HNP-NQX</a:t>
          </a:r>
          <a:endParaRPr lang="es-CO" b="1" dirty="0"/>
        </a:p>
      </dgm:t>
    </dgm:pt>
    <dgm:pt modelId="{9D693B12-D743-4A71-A82F-BA57F060C4EA}" type="parTrans" cxnId="{205B3C2C-14FA-4C90-A7DF-05170297D41C}">
      <dgm:prSet/>
      <dgm:spPr/>
      <dgm:t>
        <a:bodyPr/>
        <a:lstStyle/>
        <a:p>
          <a:endParaRPr lang="es-CO"/>
        </a:p>
      </dgm:t>
    </dgm:pt>
    <dgm:pt modelId="{5A073B3B-E2BD-4788-A1A7-C23C67566345}" type="sibTrans" cxnId="{205B3C2C-14FA-4C90-A7DF-05170297D41C}">
      <dgm:prSet/>
      <dgm:spPr/>
      <dgm:t>
        <a:bodyPr/>
        <a:lstStyle/>
        <a:p>
          <a:endParaRPr lang="es-CO"/>
        </a:p>
      </dgm:t>
    </dgm:pt>
    <dgm:pt modelId="{78B401C1-A817-4DA9-A947-4F6A46598C75}">
      <dgm:prSet phldrT="[Texto]"/>
      <dgm:spPr/>
      <dgm:t>
        <a:bodyPr/>
        <a:lstStyle/>
        <a:p>
          <a:r>
            <a:rPr lang="es-CO" b="1" dirty="0" smtClean="0"/>
            <a:t>ARTROSCOPIA-AMIGDALAS-ADENOAMIGDALA</a:t>
          </a:r>
          <a:endParaRPr lang="es-CO" b="1" dirty="0"/>
        </a:p>
      </dgm:t>
    </dgm:pt>
    <dgm:pt modelId="{2D5D8525-4426-45BC-8D39-BEC874578822}" type="parTrans" cxnId="{F98CC45E-2E64-420A-9AA3-CFC5320563F9}">
      <dgm:prSet/>
      <dgm:spPr/>
      <dgm:t>
        <a:bodyPr/>
        <a:lstStyle/>
        <a:p>
          <a:endParaRPr lang="es-CO"/>
        </a:p>
      </dgm:t>
    </dgm:pt>
    <dgm:pt modelId="{82F2285D-6EB6-4A35-B14C-FFC9F71B822C}" type="sibTrans" cxnId="{F98CC45E-2E64-420A-9AA3-CFC5320563F9}">
      <dgm:prSet/>
      <dgm:spPr/>
      <dgm:t>
        <a:bodyPr/>
        <a:lstStyle/>
        <a:p>
          <a:endParaRPr lang="es-CO"/>
        </a:p>
      </dgm:t>
    </dgm:pt>
    <dgm:pt modelId="{E44C3B2A-FD7D-41A5-9AD7-2A6D13F0EB27}">
      <dgm:prSet phldrT="[Texto]"/>
      <dgm:spPr/>
      <dgm:t>
        <a:bodyPr/>
        <a:lstStyle/>
        <a:p>
          <a:r>
            <a:rPr lang="es-CO" b="1" dirty="0" smtClean="0"/>
            <a:t>RGE-HERNIA DIAFRAGMA</a:t>
          </a:r>
          <a:endParaRPr lang="es-CO" b="1" dirty="0"/>
        </a:p>
      </dgm:t>
    </dgm:pt>
    <dgm:pt modelId="{46894D64-4E5F-449C-B67A-3B5C96F0970F}" type="parTrans" cxnId="{A7E2FF6A-35B8-47A7-825E-E6E9226FC59B}">
      <dgm:prSet/>
      <dgm:spPr/>
      <dgm:t>
        <a:bodyPr/>
        <a:lstStyle/>
        <a:p>
          <a:endParaRPr lang="es-CO"/>
        </a:p>
      </dgm:t>
    </dgm:pt>
    <dgm:pt modelId="{768B499C-A510-42F7-98A9-07CE743E5B10}" type="sibTrans" cxnId="{A7E2FF6A-35B8-47A7-825E-E6E9226FC59B}">
      <dgm:prSet/>
      <dgm:spPr/>
      <dgm:t>
        <a:bodyPr/>
        <a:lstStyle/>
        <a:p>
          <a:endParaRPr lang="es-CO"/>
        </a:p>
      </dgm:t>
    </dgm:pt>
    <dgm:pt modelId="{D404F97D-C594-4497-8E0D-6C2373DD2232}">
      <dgm:prSet phldrT="[Texto]"/>
      <dgm:spPr/>
      <dgm:t>
        <a:bodyPr/>
        <a:lstStyle/>
        <a:p>
          <a:r>
            <a:rPr lang="es-CO" b="1" dirty="0" smtClean="0"/>
            <a:t>HAT-CELES-FACO-HPB</a:t>
          </a:r>
          <a:endParaRPr lang="es-CO" b="1" dirty="0"/>
        </a:p>
      </dgm:t>
    </dgm:pt>
    <dgm:pt modelId="{7EEC4DED-F248-40C9-8D0A-24F630E1E7E9}" type="parTrans" cxnId="{8BBFB9F0-81AB-4DFB-9A72-2814D8963B7D}">
      <dgm:prSet/>
      <dgm:spPr/>
      <dgm:t>
        <a:bodyPr/>
        <a:lstStyle/>
        <a:p>
          <a:endParaRPr lang="es-CO"/>
        </a:p>
      </dgm:t>
    </dgm:pt>
    <dgm:pt modelId="{C3205674-71B2-4EC8-9C80-E3EFF419E900}" type="sibTrans" cxnId="{8BBFB9F0-81AB-4DFB-9A72-2814D8963B7D}">
      <dgm:prSet/>
      <dgm:spPr/>
      <dgm:t>
        <a:bodyPr/>
        <a:lstStyle/>
        <a:p>
          <a:endParaRPr lang="es-CO"/>
        </a:p>
      </dgm:t>
    </dgm:pt>
    <dgm:pt modelId="{669555F3-666B-4767-A308-AC5EB256F600}" type="pres">
      <dgm:prSet presAssocID="{4EC21A5E-EBCF-45A5-9B6C-9DAB670CBFA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AB48F07D-1684-4EE4-8639-2534B6F42768}" type="pres">
      <dgm:prSet presAssocID="{1D00A2C2-CFC1-41EC-BB60-1DBE54CD5C6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E55902BB-88D4-4A96-A0D2-20B08439E937}" type="pres">
      <dgm:prSet presAssocID="{4C8853A6-0A29-4590-A257-566F6C6B403E}" presName="sibTrans" presStyleCnt="0"/>
      <dgm:spPr/>
    </dgm:pt>
    <dgm:pt modelId="{51CA77E6-AC87-4F39-A690-B438AD367A4F}" type="pres">
      <dgm:prSet presAssocID="{7356DD7C-AF4F-4374-AD10-3D09BA0260A0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91E8679-D31A-48FC-9CF3-899C62964DE2}" type="pres">
      <dgm:prSet presAssocID="{5A073B3B-E2BD-4788-A1A7-C23C67566345}" presName="sibTrans" presStyleCnt="0"/>
      <dgm:spPr/>
    </dgm:pt>
    <dgm:pt modelId="{328C7942-1447-4993-9D3D-4F86920AD1B0}" type="pres">
      <dgm:prSet presAssocID="{78B401C1-A817-4DA9-A947-4F6A46598C75}" presName="node" presStyleLbl="node1" presStyleIdx="2" presStyleCnt="5" custLinFactNeighborX="1309" custLinFactNeighborY="-121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15979603-65F0-445E-8CD3-FFCE8F8A34B1}" type="pres">
      <dgm:prSet presAssocID="{82F2285D-6EB6-4A35-B14C-FFC9F71B822C}" presName="sibTrans" presStyleCnt="0"/>
      <dgm:spPr/>
    </dgm:pt>
    <dgm:pt modelId="{F8D880BA-2173-4D94-9AA7-FADA82FB6709}" type="pres">
      <dgm:prSet presAssocID="{E44C3B2A-FD7D-41A5-9AD7-2A6D13F0EB2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FB8FA78F-2A9E-422F-B70F-BD030ED1391A}" type="pres">
      <dgm:prSet presAssocID="{768B499C-A510-42F7-98A9-07CE743E5B10}" presName="sibTrans" presStyleCnt="0"/>
      <dgm:spPr/>
    </dgm:pt>
    <dgm:pt modelId="{F992712D-A71C-44DE-B336-17F144A15A51}" type="pres">
      <dgm:prSet presAssocID="{D404F97D-C594-4497-8E0D-6C2373DD2232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DE46B8BB-7382-4822-81F6-29EDABE654EF}" type="presOf" srcId="{78B401C1-A817-4DA9-A947-4F6A46598C75}" destId="{328C7942-1447-4993-9D3D-4F86920AD1B0}" srcOrd="0" destOrd="0" presId="urn:microsoft.com/office/officeart/2005/8/layout/default#1"/>
    <dgm:cxn modelId="{391ECBA3-B13D-4679-975D-1D3B4165B9DE}" srcId="{4EC21A5E-EBCF-45A5-9B6C-9DAB670CBFAE}" destId="{1D00A2C2-CFC1-41EC-BB60-1DBE54CD5C6D}" srcOrd="0" destOrd="0" parTransId="{0C8C3ACD-B4F4-4A19-BC5E-84022A33A329}" sibTransId="{4C8853A6-0A29-4590-A257-566F6C6B403E}"/>
    <dgm:cxn modelId="{047563F9-C0D1-4068-B48A-9015E3352BA6}" type="presOf" srcId="{E44C3B2A-FD7D-41A5-9AD7-2A6D13F0EB27}" destId="{F8D880BA-2173-4D94-9AA7-FADA82FB6709}" srcOrd="0" destOrd="0" presId="urn:microsoft.com/office/officeart/2005/8/layout/default#1"/>
    <dgm:cxn modelId="{A7E2FF6A-35B8-47A7-825E-E6E9226FC59B}" srcId="{4EC21A5E-EBCF-45A5-9B6C-9DAB670CBFAE}" destId="{E44C3B2A-FD7D-41A5-9AD7-2A6D13F0EB27}" srcOrd="3" destOrd="0" parTransId="{46894D64-4E5F-449C-B67A-3B5C96F0970F}" sibTransId="{768B499C-A510-42F7-98A9-07CE743E5B10}"/>
    <dgm:cxn modelId="{E1A58D65-970E-4C15-8B87-9ECB883A18C3}" type="presOf" srcId="{4EC21A5E-EBCF-45A5-9B6C-9DAB670CBFAE}" destId="{669555F3-666B-4767-A308-AC5EB256F600}" srcOrd="0" destOrd="0" presId="urn:microsoft.com/office/officeart/2005/8/layout/default#1"/>
    <dgm:cxn modelId="{9A0A632B-F97D-47F5-BEDB-B78903C3FF21}" type="presOf" srcId="{7356DD7C-AF4F-4374-AD10-3D09BA0260A0}" destId="{51CA77E6-AC87-4F39-A690-B438AD367A4F}" srcOrd="0" destOrd="0" presId="urn:microsoft.com/office/officeart/2005/8/layout/default#1"/>
    <dgm:cxn modelId="{8BBFB9F0-81AB-4DFB-9A72-2814D8963B7D}" srcId="{4EC21A5E-EBCF-45A5-9B6C-9DAB670CBFAE}" destId="{D404F97D-C594-4497-8E0D-6C2373DD2232}" srcOrd="4" destOrd="0" parTransId="{7EEC4DED-F248-40C9-8D0A-24F630E1E7E9}" sibTransId="{C3205674-71B2-4EC8-9C80-E3EFF419E900}"/>
    <dgm:cxn modelId="{B4ABCF64-DAA9-4880-98EC-EA1E934E14CF}" type="presOf" srcId="{1D00A2C2-CFC1-41EC-BB60-1DBE54CD5C6D}" destId="{AB48F07D-1684-4EE4-8639-2534B6F42768}" srcOrd="0" destOrd="0" presId="urn:microsoft.com/office/officeart/2005/8/layout/default#1"/>
    <dgm:cxn modelId="{53958F4C-45F2-4830-8ACB-D8F94F7D95E6}" type="presOf" srcId="{D404F97D-C594-4497-8E0D-6C2373DD2232}" destId="{F992712D-A71C-44DE-B336-17F144A15A51}" srcOrd="0" destOrd="0" presId="urn:microsoft.com/office/officeart/2005/8/layout/default#1"/>
    <dgm:cxn modelId="{F98CC45E-2E64-420A-9AA3-CFC5320563F9}" srcId="{4EC21A5E-EBCF-45A5-9B6C-9DAB670CBFAE}" destId="{78B401C1-A817-4DA9-A947-4F6A46598C75}" srcOrd="2" destOrd="0" parTransId="{2D5D8525-4426-45BC-8D39-BEC874578822}" sibTransId="{82F2285D-6EB6-4A35-B14C-FFC9F71B822C}"/>
    <dgm:cxn modelId="{205B3C2C-14FA-4C90-A7DF-05170297D41C}" srcId="{4EC21A5E-EBCF-45A5-9B6C-9DAB670CBFAE}" destId="{7356DD7C-AF4F-4374-AD10-3D09BA0260A0}" srcOrd="1" destOrd="0" parTransId="{9D693B12-D743-4A71-A82F-BA57F060C4EA}" sibTransId="{5A073B3B-E2BD-4788-A1A7-C23C67566345}"/>
    <dgm:cxn modelId="{675DD0B4-53A9-4BCF-BCDA-938AA9C242BA}" type="presParOf" srcId="{669555F3-666B-4767-A308-AC5EB256F600}" destId="{AB48F07D-1684-4EE4-8639-2534B6F42768}" srcOrd="0" destOrd="0" presId="urn:microsoft.com/office/officeart/2005/8/layout/default#1"/>
    <dgm:cxn modelId="{8A794F3D-A053-4530-8092-F6F5524736AE}" type="presParOf" srcId="{669555F3-666B-4767-A308-AC5EB256F600}" destId="{E55902BB-88D4-4A96-A0D2-20B08439E937}" srcOrd="1" destOrd="0" presId="urn:microsoft.com/office/officeart/2005/8/layout/default#1"/>
    <dgm:cxn modelId="{900D8BD6-3DAF-482B-BCCA-EBAC008992EB}" type="presParOf" srcId="{669555F3-666B-4767-A308-AC5EB256F600}" destId="{51CA77E6-AC87-4F39-A690-B438AD367A4F}" srcOrd="2" destOrd="0" presId="urn:microsoft.com/office/officeart/2005/8/layout/default#1"/>
    <dgm:cxn modelId="{123B0CEF-6282-4237-9AC5-39EC53567BBE}" type="presParOf" srcId="{669555F3-666B-4767-A308-AC5EB256F600}" destId="{D91E8679-D31A-48FC-9CF3-899C62964DE2}" srcOrd="3" destOrd="0" presId="urn:microsoft.com/office/officeart/2005/8/layout/default#1"/>
    <dgm:cxn modelId="{BB602C7F-F412-49C8-930B-270492684B2C}" type="presParOf" srcId="{669555F3-666B-4767-A308-AC5EB256F600}" destId="{328C7942-1447-4993-9D3D-4F86920AD1B0}" srcOrd="4" destOrd="0" presId="urn:microsoft.com/office/officeart/2005/8/layout/default#1"/>
    <dgm:cxn modelId="{EED3F958-4F33-4DD5-845D-D783F7848581}" type="presParOf" srcId="{669555F3-666B-4767-A308-AC5EB256F600}" destId="{15979603-65F0-445E-8CD3-FFCE8F8A34B1}" srcOrd="5" destOrd="0" presId="urn:microsoft.com/office/officeart/2005/8/layout/default#1"/>
    <dgm:cxn modelId="{B94BF59E-33C1-4E56-89B1-669836A3B61F}" type="presParOf" srcId="{669555F3-666B-4767-A308-AC5EB256F600}" destId="{F8D880BA-2173-4D94-9AA7-FADA82FB6709}" srcOrd="6" destOrd="0" presId="urn:microsoft.com/office/officeart/2005/8/layout/default#1"/>
    <dgm:cxn modelId="{ECE9062B-0CD9-4FAD-B138-65AC6CEFF38E}" type="presParOf" srcId="{669555F3-666B-4767-A308-AC5EB256F600}" destId="{FB8FA78F-2A9E-422F-B70F-BD030ED1391A}" srcOrd="7" destOrd="0" presId="urn:microsoft.com/office/officeart/2005/8/layout/default#1"/>
    <dgm:cxn modelId="{DCB6F085-97B2-4B2C-BFB9-2A627DF49E74}" type="presParOf" srcId="{669555F3-666B-4767-A308-AC5EB256F600}" destId="{F992712D-A71C-44DE-B336-17F144A15A51}" srcOrd="8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08D785A4-22CE-44B2-AEA2-1DA8253D14FC}" type="doc">
      <dgm:prSet loTypeId="urn:microsoft.com/office/officeart/2005/8/layout/balance1" loCatId="relationship" qsTypeId="urn:microsoft.com/office/officeart/2005/8/quickstyle/3d2" qsCatId="3D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720BC24C-546E-4B62-95EF-92F25C72E908}">
      <dgm:prSet phldrT="[Texto]"/>
      <dgm:spPr/>
      <dgm:t>
        <a:bodyPr/>
        <a:lstStyle/>
        <a:p>
          <a:r>
            <a:rPr lang="es-CO" b="1" dirty="0" smtClean="0">
              <a:latin typeface="Verdana" pitchFamily="34" charset="0"/>
              <a:ea typeface="Verdana" pitchFamily="34" charset="0"/>
              <a:cs typeface="Verdana" pitchFamily="34" charset="0"/>
            </a:rPr>
            <a:t>ELECTRODX</a:t>
          </a:r>
          <a:endParaRPr lang="es-CO" b="1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9BA0BAC5-7A33-4710-AF6E-44014380EE87}" type="parTrans" cxnId="{A320BB7E-D53B-4529-B75F-F7A112A2E5FB}">
      <dgm:prSet/>
      <dgm:spPr/>
      <dgm:t>
        <a:bodyPr/>
        <a:lstStyle/>
        <a:p>
          <a:endParaRPr lang="es-CO"/>
        </a:p>
      </dgm:t>
    </dgm:pt>
    <dgm:pt modelId="{91BBE27B-A8EE-4A9E-B087-5F6200524EE7}" type="sibTrans" cxnId="{A320BB7E-D53B-4529-B75F-F7A112A2E5FB}">
      <dgm:prSet/>
      <dgm:spPr/>
      <dgm:t>
        <a:bodyPr/>
        <a:lstStyle/>
        <a:p>
          <a:endParaRPr lang="es-CO"/>
        </a:p>
      </dgm:t>
    </dgm:pt>
    <dgm:pt modelId="{709020CF-75EC-4BA2-A085-616C97EBAA14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MEDICINA NUCLEAR</a:t>
          </a:r>
          <a:endParaRPr lang="es-CO" b="1" dirty="0">
            <a:solidFill>
              <a:schemeClr val="tx1"/>
            </a:solidFill>
          </a:endParaRPr>
        </a:p>
      </dgm:t>
    </dgm:pt>
    <dgm:pt modelId="{21E917B9-7E3C-4D81-A8A6-AEC020374B2B}" type="parTrans" cxnId="{37368706-C1BC-4ACA-B7F9-CB09284C4A1C}">
      <dgm:prSet/>
      <dgm:spPr/>
      <dgm:t>
        <a:bodyPr/>
        <a:lstStyle/>
        <a:p>
          <a:endParaRPr lang="es-CO"/>
        </a:p>
      </dgm:t>
    </dgm:pt>
    <dgm:pt modelId="{90982676-7628-4EA2-B26C-06817A4A5D4E}" type="sibTrans" cxnId="{37368706-C1BC-4ACA-B7F9-CB09284C4A1C}">
      <dgm:prSet/>
      <dgm:spPr/>
      <dgm:t>
        <a:bodyPr/>
        <a:lstStyle/>
        <a:p>
          <a:endParaRPr lang="es-CO"/>
        </a:p>
      </dgm:t>
    </dgm:pt>
    <dgm:pt modelId="{8C4386C2-0629-47F7-86B8-CCF0D72E0C8A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TAC</a:t>
          </a:r>
          <a:endParaRPr lang="es-CO" b="1" dirty="0">
            <a:solidFill>
              <a:schemeClr val="tx1"/>
            </a:solidFill>
          </a:endParaRPr>
        </a:p>
      </dgm:t>
    </dgm:pt>
    <dgm:pt modelId="{D8A7E191-F02C-4DB6-A326-5538AF01ABD8}" type="parTrans" cxnId="{3D28D471-41CE-406B-8FA7-40D0084BD105}">
      <dgm:prSet/>
      <dgm:spPr/>
      <dgm:t>
        <a:bodyPr/>
        <a:lstStyle/>
        <a:p>
          <a:endParaRPr lang="es-CO"/>
        </a:p>
      </dgm:t>
    </dgm:pt>
    <dgm:pt modelId="{E1A2F30F-B81D-47D2-899A-8D636B0F0A25}" type="sibTrans" cxnId="{3D28D471-41CE-406B-8FA7-40D0084BD105}">
      <dgm:prSet/>
      <dgm:spPr/>
      <dgm:t>
        <a:bodyPr/>
        <a:lstStyle/>
        <a:p>
          <a:endParaRPr lang="es-CO"/>
        </a:p>
      </dgm:t>
    </dgm:pt>
    <dgm:pt modelId="{1F9F2322-7A81-4C47-87FF-FC1CAAEBD63A}">
      <dgm:prSet phldrT="[Texto]"/>
      <dgm:spPr/>
      <dgm:t>
        <a:bodyPr/>
        <a:lstStyle/>
        <a:p>
          <a:r>
            <a:rPr lang="es-CO" b="1" dirty="0" smtClean="0"/>
            <a:t>ECOCARDIOGRAMA</a:t>
          </a:r>
          <a:endParaRPr lang="es-CO" b="1" dirty="0"/>
        </a:p>
      </dgm:t>
    </dgm:pt>
    <dgm:pt modelId="{120AB871-5998-4D80-8D54-E42C2BDA5696}" type="parTrans" cxnId="{B7F4B555-185B-45A7-BECD-31B77B77C6F0}">
      <dgm:prSet/>
      <dgm:spPr/>
      <dgm:t>
        <a:bodyPr/>
        <a:lstStyle/>
        <a:p>
          <a:endParaRPr lang="es-CO"/>
        </a:p>
      </dgm:t>
    </dgm:pt>
    <dgm:pt modelId="{978574E9-5B6A-4E18-BCCF-38D534EDB1D2}" type="sibTrans" cxnId="{B7F4B555-185B-45A7-BECD-31B77B77C6F0}">
      <dgm:prSet/>
      <dgm:spPr/>
      <dgm:t>
        <a:bodyPr/>
        <a:lstStyle/>
        <a:p>
          <a:endParaRPr lang="es-CO"/>
        </a:p>
      </dgm:t>
    </dgm:pt>
    <dgm:pt modelId="{33BA39BE-BA9D-4B7A-95F4-8527904443A6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RX MAS CONTRASTE</a:t>
          </a:r>
          <a:endParaRPr lang="es-CO" b="1" dirty="0">
            <a:solidFill>
              <a:schemeClr val="tx1"/>
            </a:solidFill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345F1ACA-C54F-4637-B9E0-AF6812B3CBB2}" type="parTrans" cxnId="{08B5DA4D-7056-482D-B98E-DF92880964AA}">
      <dgm:prSet/>
      <dgm:spPr/>
      <dgm:t>
        <a:bodyPr/>
        <a:lstStyle/>
        <a:p>
          <a:endParaRPr lang="es-CO"/>
        </a:p>
      </dgm:t>
    </dgm:pt>
    <dgm:pt modelId="{50178664-3710-454B-850F-5C87DDA21A94}" type="sibTrans" cxnId="{08B5DA4D-7056-482D-B98E-DF92880964AA}">
      <dgm:prSet/>
      <dgm:spPr/>
      <dgm:t>
        <a:bodyPr/>
        <a:lstStyle/>
        <a:p>
          <a:endParaRPr lang="es-CO"/>
        </a:p>
      </dgm:t>
    </dgm:pt>
    <dgm:pt modelId="{6E967A05-7D48-46D2-88F9-32F45C5C3CBE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ENDOSCOPIA</a:t>
          </a:r>
          <a:endParaRPr lang="es-CO" b="1" dirty="0">
            <a:solidFill>
              <a:schemeClr val="tx1"/>
            </a:solidFill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B219737E-E9AE-43CC-A19B-285013708592}" type="parTrans" cxnId="{DC336767-E484-40EC-B1B1-E58332FA4C02}">
      <dgm:prSet/>
      <dgm:spPr/>
      <dgm:t>
        <a:bodyPr/>
        <a:lstStyle/>
        <a:p>
          <a:endParaRPr lang="es-CO"/>
        </a:p>
      </dgm:t>
    </dgm:pt>
    <dgm:pt modelId="{96288CCA-A271-4DA0-BCB8-75AD3DFC2244}" type="sibTrans" cxnId="{DC336767-E484-40EC-B1B1-E58332FA4C02}">
      <dgm:prSet/>
      <dgm:spPr/>
      <dgm:t>
        <a:bodyPr/>
        <a:lstStyle/>
        <a:p>
          <a:endParaRPr lang="es-CO"/>
        </a:p>
      </dgm:t>
    </dgm:pt>
    <dgm:pt modelId="{0CF5B650-9F43-4DFA-98E9-45BF305BDDE7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DENSITOMETRIA</a:t>
          </a:r>
          <a:endParaRPr lang="es-CO" b="1" dirty="0">
            <a:solidFill>
              <a:schemeClr val="tx1"/>
            </a:solidFill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F04EBC2A-4993-41DD-BE31-20ADDF5696A8}" type="parTrans" cxnId="{1A704547-A91E-4761-A05B-AAF3C69B2714}">
      <dgm:prSet/>
      <dgm:spPr/>
      <dgm:t>
        <a:bodyPr/>
        <a:lstStyle/>
        <a:p>
          <a:endParaRPr lang="es-CO"/>
        </a:p>
      </dgm:t>
    </dgm:pt>
    <dgm:pt modelId="{B23FED61-E8AC-4658-83BE-77B6A1F391EC}" type="sibTrans" cxnId="{1A704547-A91E-4761-A05B-AAF3C69B2714}">
      <dgm:prSet/>
      <dgm:spPr/>
      <dgm:t>
        <a:bodyPr/>
        <a:lstStyle/>
        <a:p>
          <a:endParaRPr lang="es-CO"/>
        </a:p>
      </dgm:t>
    </dgm:pt>
    <dgm:pt modelId="{56EA5BA7-1B9E-46C3-8C4D-4C520ECCD774}" type="pres">
      <dgm:prSet presAssocID="{08D785A4-22CE-44B2-AEA2-1DA8253D14FC}" presName="outerComposite" presStyleCnt="0">
        <dgm:presLayoutVars>
          <dgm:chMax val="2"/>
          <dgm:animLvl val="lvl"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ADBC6EDC-3597-4955-AAAE-58817249EDD2}" type="pres">
      <dgm:prSet presAssocID="{08D785A4-22CE-44B2-AEA2-1DA8253D14FC}" presName="dummyMaxCanvas" presStyleCnt="0"/>
      <dgm:spPr/>
    </dgm:pt>
    <dgm:pt modelId="{FF3A50CC-EE54-486F-9F24-B3D35BED275C}" type="pres">
      <dgm:prSet presAssocID="{08D785A4-22CE-44B2-AEA2-1DA8253D14FC}" presName="parentComposite" presStyleCnt="0"/>
      <dgm:spPr/>
    </dgm:pt>
    <dgm:pt modelId="{BBCFD77C-419E-4AD4-A75D-ED6F14736929}" type="pres">
      <dgm:prSet presAssocID="{08D785A4-22CE-44B2-AEA2-1DA8253D14FC}" presName="parent1" presStyleLbl="alignAccFollowNode1" presStyleIdx="0" presStyleCnt="4">
        <dgm:presLayoutVars>
          <dgm:chMax val="4"/>
        </dgm:presLayoutVars>
      </dgm:prSet>
      <dgm:spPr/>
      <dgm:t>
        <a:bodyPr/>
        <a:lstStyle/>
        <a:p>
          <a:endParaRPr lang="es-CO"/>
        </a:p>
      </dgm:t>
    </dgm:pt>
    <dgm:pt modelId="{BAF9CC7A-E908-41C3-BDA4-CC458830D848}" type="pres">
      <dgm:prSet presAssocID="{08D785A4-22CE-44B2-AEA2-1DA8253D14FC}" presName="parent2" presStyleLbl="alignAccFollowNode1" presStyleIdx="1" presStyleCnt="4">
        <dgm:presLayoutVars>
          <dgm:chMax val="4"/>
        </dgm:presLayoutVars>
      </dgm:prSet>
      <dgm:spPr/>
      <dgm:t>
        <a:bodyPr/>
        <a:lstStyle/>
        <a:p>
          <a:endParaRPr lang="es-CO"/>
        </a:p>
      </dgm:t>
    </dgm:pt>
    <dgm:pt modelId="{D94EE2ED-3871-41AC-9DA0-8674FB20D9A3}" type="pres">
      <dgm:prSet presAssocID="{08D785A4-22CE-44B2-AEA2-1DA8253D14FC}" presName="childrenComposite" presStyleCnt="0"/>
      <dgm:spPr/>
    </dgm:pt>
    <dgm:pt modelId="{D9B598F1-1581-4F68-B818-3C2F9D65D5DB}" type="pres">
      <dgm:prSet presAssocID="{08D785A4-22CE-44B2-AEA2-1DA8253D14FC}" presName="dummyMaxCanvas_ChildArea" presStyleCnt="0"/>
      <dgm:spPr/>
    </dgm:pt>
    <dgm:pt modelId="{5233AD66-1150-4A3C-B6AB-00D53911CAB3}" type="pres">
      <dgm:prSet presAssocID="{08D785A4-22CE-44B2-AEA2-1DA8253D14FC}" presName="fulcrum" presStyleLbl="alignAccFollowNode1" presStyleIdx="2" presStyleCnt="4"/>
      <dgm:spPr/>
    </dgm:pt>
    <dgm:pt modelId="{32432A48-D613-448B-9619-6C8B376B9F2E}" type="pres">
      <dgm:prSet presAssocID="{08D785A4-22CE-44B2-AEA2-1DA8253D14FC}" presName="balance_23" presStyleLbl="alignAccFollowNode1" presStyleIdx="3" presStyleCnt="4">
        <dgm:presLayoutVars>
          <dgm:bulletEnabled val="1"/>
        </dgm:presLayoutVars>
      </dgm:prSet>
      <dgm:spPr/>
    </dgm:pt>
    <dgm:pt modelId="{0CF10BCD-1CDE-4AA4-BA54-5F4F3EBE866E}" type="pres">
      <dgm:prSet presAssocID="{08D785A4-22CE-44B2-AEA2-1DA8253D14FC}" presName="right_23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FBF7476C-DA75-403C-8531-939D825342F3}" type="pres">
      <dgm:prSet presAssocID="{08D785A4-22CE-44B2-AEA2-1DA8253D14FC}" presName="right_23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1C594010-3C4D-48CC-A3A7-D9F1F9CE091A}" type="pres">
      <dgm:prSet presAssocID="{08D785A4-22CE-44B2-AEA2-1DA8253D14FC}" presName="right_23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BFB4D44E-DB04-48E1-88EB-906AD903DFC9}" type="pres">
      <dgm:prSet presAssocID="{08D785A4-22CE-44B2-AEA2-1DA8253D14FC}" presName="left_23_1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FF7DE6D1-E229-40E0-A025-FFBD42D29E93}" type="pres">
      <dgm:prSet presAssocID="{08D785A4-22CE-44B2-AEA2-1DA8253D14FC}" presName="left_23_2" presStyleLbl="node1" presStyleIdx="4" presStyleCnt="5" custLinFactNeighborX="130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5BBC22EF-1E31-42B3-A68F-92FFF9A3D796}" type="presOf" srcId="{720BC24C-546E-4B62-95EF-92F25C72E908}" destId="{BBCFD77C-419E-4AD4-A75D-ED6F14736929}" srcOrd="0" destOrd="0" presId="urn:microsoft.com/office/officeart/2005/8/layout/balance1"/>
    <dgm:cxn modelId="{5875B86A-78EE-4E99-8B5E-4FED95402626}" type="presOf" srcId="{08D785A4-22CE-44B2-AEA2-1DA8253D14FC}" destId="{56EA5BA7-1B9E-46C3-8C4D-4C520ECCD774}" srcOrd="0" destOrd="0" presId="urn:microsoft.com/office/officeart/2005/8/layout/balance1"/>
    <dgm:cxn modelId="{9FD8E1B6-F3F2-4EAE-805E-C7F3F87919B8}" type="presOf" srcId="{1F9F2322-7A81-4C47-87FF-FC1CAAEBD63A}" destId="{BAF9CC7A-E908-41C3-BDA4-CC458830D848}" srcOrd="0" destOrd="0" presId="urn:microsoft.com/office/officeart/2005/8/layout/balance1"/>
    <dgm:cxn modelId="{37368706-C1BC-4ACA-B7F9-CB09284C4A1C}" srcId="{720BC24C-546E-4B62-95EF-92F25C72E908}" destId="{709020CF-75EC-4BA2-A085-616C97EBAA14}" srcOrd="0" destOrd="0" parTransId="{21E917B9-7E3C-4D81-A8A6-AEC020374B2B}" sibTransId="{90982676-7628-4EA2-B26C-06817A4A5D4E}"/>
    <dgm:cxn modelId="{A320BB7E-D53B-4529-B75F-F7A112A2E5FB}" srcId="{08D785A4-22CE-44B2-AEA2-1DA8253D14FC}" destId="{720BC24C-546E-4B62-95EF-92F25C72E908}" srcOrd="0" destOrd="0" parTransId="{9BA0BAC5-7A33-4710-AF6E-44014380EE87}" sibTransId="{91BBE27B-A8EE-4A9E-B087-5F6200524EE7}"/>
    <dgm:cxn modelId="{7DB28F92-EEEE-4A9D-BC32-DF9F8CCEE16E}" type="presOf" srcId="{33BA39BE-BA9D-4B7A-95F4-8527904443A6}" destId="{0CF10BCD-1CDE-4AA4-BA54-5F4F3EBE866E}" srcOrd="0" destOrd="0" presId="urn:microsoft.com/office/officeart/2005/8/layout/balance1"/>
    <dgm:cxn modelId="{298EEF9B-4725-48F4-977C-4E74629E5301}" type="presOf" srcId="{0CF5B650-9F43-4DFA-98E9-45BF305BDDE7}" destId="{1C594010-3C4D-48CC-A3A7-D9F1F9CE091A}" srcOrd="0" destOrd="0" presId="urn:microsoft.com/office/officeart/2005/8/layout/balance1"/>
    <dgm:cxn modelId="{815029D0-ED00-4A2B-81AD-8A3A205E377C}" type="presOf" srcId="{6E967A05-7D48-46D2-88F9-32F45C5C3CBE}" destId="{FBF7476C-DA75-403C-8531-939D825342F3}" srcOrd="0" destOrd="0" presId="urn:microsoft.com/office/officeart/2005/8/layout/balance1"/>
    <dgm:cxn modelId="{B658F677-5C87-4C17-92A9-59A6FBD8DCE3}" type="presOf" srcId="{8C4386C2-0629-47F7-86B8-CCF0D72E0C8A}" destId="{FF7DE6D1-E229-40E0-A025-FFBD42D29E93}" srcOrd="0" destOrd="0" presId="urn:microsoft.com/office/officeart/2005/8/layout/balance1"/>
    <dgm:cxn modelId="{08B5DA4D-7056-482D-B98E-DF92880964AA}" srcId="{1F9F2322-7A81-4C47-87FF-FC1CAAEBD63A}" destId="{33BA39BE-BA9D-4B7A-95F4-8527904443A6}" srcOrd="0" destOrd="0" parTransId="{345F1ACA-C54F-4637-B9E0-AF6812B3CBB2}" sibTransId="{50178664-3710-454B-850F-5C87DDA21A94}"/>
    <dgm:cxn modelId="{B7F4B555-185B-45A7-BECD-31B77B77C6F0}" srcId="{08D785A4-22CE-44B2-AEA2-1DA8253D14FC}" destId="{1F9F2322-7A81-4C47-87FF-FC1CAAEBD63A}" srcOrd="1" destOrd="0" parTransId="{120AB871-5998-4D80-8D54-E42C2BDA5696}" sibTransId="{978574E9-5B6A-4E18-BCCF-38D534EDB1D2}"/>
    <dgm:cxn modelId="{CBD81FAB-2428-4800-9AB9-2027F9C0CB9C}" type="presOf" srcId="{709020CF-75EC-4BA2-A085-616C97EBAA14}" destId="{BFB4D44E-DB04-48E1-88EB-906AD903DFC9}" srcOrd="0" destOrd="0" presId="urn:microsoft.com/office/officeart/2005/8/layout/balance1"/>
    <dgm:cxn modelId="{3D28D471-41CE-406B-8FA7-40D0084BD105}" srcId="{720BC24C-546E-4B62-95EF-92F25C72E908}" destId="{8C4386C2-0629-47F7-86B8-CCF0D72E0C8A}" srcOrd="1" destOrd="0" parTransId="{D8A7E191-F02C-4DB6-A326-5538AF01ABD8}" sibTransId="{E1A2F30F-B81D-47D2-899A-8D636B0F0A25}"/>
    <dgm:cxn modelId="{DC336767-E484-40EC-B1B1-E58332FA4C02}" srcId="{1F9F2322-7A81-4C47-87FF-FC1CAAEBD63A}" destId="{6E967A05-7D48-46D2-88F9-32F45C5C3CBE}" srcOrd="1" destOrd="0" parTransId="{B219737E-E9AE-43CC-A19B-285013708592}" sibTransId="{96288CCA-A271-4DA0-BCB8-75AD3DFC2244}"/>
    <dgm:cxn modelId="{1A704547-A91E-4761-A05B-AAF3C69B2714}" srcId="{1F9F2322-7A81-4C47-87FF-FC1CAAEBD63A}" destId="{0CF5B650-9F43-4DFA-98E9-45BF305BDDE7}" srcOrd="2" destOrd="0" parTransId="{F04EBC2A-4993-41DD-BE31-20ADDF5696A8}" sibTransId="{B23FED61-E8AC-4658-83BE-77B6A1F391EC}"/>
    <dgm:cxn modelId="{8A9A34C3-D591-4B9B-83CA-53FCDF0190CF}" type="presParOf" srcId="{56EA5BA7-1B9E-46C3-8C4D-4C520ECCD774}" destId="{ADBC6EDC-3597-4955-AAAE-58817249EDD2}" srcOrd="0" destOrd="0" presId="urn:microsoft.com/office/officeart/2005/8/layout/balance1"/>
    <dgm:cxn modelId="{11CD0590-399C-4F0F-91C9-2D0545047E2A}" type="presParOf" srcId="{56EA5BA7-1B9E-46C3-8C4D-4C520ECCD774}" destId="{FF3A50CC-EE54-486F-9F24-B3D35BED275C}" srcOrd="1" destOrd="0" presId="urn:microsoft.com/office/officeart/2005/8/layout/balance1"/>
    <dgm:cxn modelId="{E436FC9B-6460-43CA-B204-8B6F39824C2E}" type="presParOf" srcId="{FF3A50CC-EE54-486F-9F24-B3D35BED275C}" destId="{BBCFD77C-419E-4AD4-A75D-ED6F14736929}" srcOrd="0" destOrd="0" presId="urn:microsoft.com/office/officeart/2005/8/layout/balance1"/>
    <dgm:cxn modelId="{671E1299-7E95-4B2F-8F8A-90D1DC769D11}" type="presParOf" srcId="{FF3A50CC-EE54-486F-9F24-B3D35BED275C}" destId="{BAF9CC7A-E908-41C3-BDA4-CC458830D848}" srcOrd="1" destOrd="0" presId="urn:microsoft.com/office/officeart/2005/8/layout/balance1"/>
    <dgm:cxn modelId="{60D1350A-461D-4268-9122-94F3B0D45CBB}" type="presParOf" srcId="{56EA5BA7-1B9E-46C3-8C4D-4C520ECCD774}" destId="{D94EE2ED-3871-41AC-9DA0-8674FB20D9A3}" srcOrd="2" destOrd="0" presId="urn:microsoft.com/office/officeart/2005/8/layout/balance1"/>
    <dgm:cxn modelId="{6FB385CE-83A0-4EB1-8065-78F1072511D7}" type="presParOf" srcId="{D94EE2ED-3871-41AC-9DA0-8674FB20D9A3}" destId="{D9B598F1-1581-4F68-B818-3C2F9D65D5DB}" srcOrd="0" destOrd="0" presId="urn:microsoft.com/office/officeart/2005/8/layout/balance1"/>
    <dgm:cxn modelId="{96966C97-D452-4190-A18B-AC56479A214A}" type="presParOf" srcId="{D94EE2ED-3871-41AC-9DA0-8674FB20D9A3}" destId="{5233AD66-1150-4A3C-B6AB-00D53911CAB3}" srcOrd="1" destOrd="0" presId="urn:microsoft.com/office/officeart/2005/8/layout/balance1"/>
    <dgm:cxn modelId="{D88C61AB-E95A-4A0F-9064-5DF6085340FB}" type="presParOf" srcId="{D94EE2ED-3871-41AC-9DA0-8674FB20D9A3}" destId="{32432A48-D613-448B-9619-6C8B376B9F2E}" srcOrd="2" destOrd="0" presId="urn:microsoft.com/office/officeart/2005/8/layout/balance1"/>
    <dgm:cxn modelId="{F72BD258-0324-482F-B562-1650D3A823A1}" type="presParOf" srcId="{D94EE2ED-3871-41AC-9DA0-8674FB20D9A3}" destId="{0CF10BCD-1CDE-4AA4-BA54-5F4F3EBE866E}" srcOrd="3" destOrd="0" presId="urn:microsoft.com/office/officeart/2005/8/layout/balance1"/>
    <dgm:cxn modelId="{F5DBCCB0-F95E-4B5B-A8D0-29DE52E2B240}" type="presParOf" srcId="{D94EE2ED-3871-41AC-9DA0-8674FB20D9A3}" destId="{FBF7476C-DA75-403C-8531-939D825342F3}" srcOrd="4" destOrd="0" presId="urn:microsoft.com/office/officeart/2005/8/layout/balance1"/>
    <dgm:cxn modelId="{BADEC275-4B8F-4913-B889-A173CC45BB16}" type="presParOf" srcId="{D94EE2ED-3871-41AC-9DA0-8674FB20D9A3}" destId="{1C594010-3C4D-48CC-A3A7-D9F1F9CE091A}" srcOrd="5" destOrd="0" presId="urn:microsoft.com/office/officeart/2005/8/layout/balance1"/>
    <dgm:cxn modelId="{3C75B147-0355-40AB-BEA4-55721CB94E3D}" type="presParOf" srcId="{D94EE2ED-3871-41AC-9DA0-8674FB20D9A3}" destId="{BFB4D44E-DB04-48E1-88EB-906AD903DFC9}" srcOrd="6" destOrd="0" presId="urn:microsoft.com/office/officeart/2005/8/layout/balance1"/>
    <dgm:cxn modelId="{A642130B-8D16-44ED-8EE1-E19920CCF005}" type="presParOf" srcId="{D94EE2ED-3871-41AC-9DA0-8674FB20D9A3}" destId="{FF7DE6D1-E229-40E0-A025-FFBD42D29E93}" srcOrd="7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14C70229-12B7-4FE1-B823-B7A6DC838829}" type="doc">
      <dgm:prSet loTypeId="urn:microsoft.com/office/officeart/2005/8/layout/hierarchy4" loCatId="list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42DFFD8F-D5A0-4A74-B8E3-F9886767FCBA}">
      <dgm:prSet phldrT="[Texto]" custT="1"/>
      <dgm:spPr/>
      <dgm:t>
        <a:bodyPr/>
        <a:lstStyle/>
        <a:p>
          <a:r>
            <a:rPr lang="es-CO" sz="3200" b="0" dirty="0" smtClean="0">
              <a:solidFill>
                <a:schemeClr val="tx1"/>
              </a:solidFill>
            </a:rPr>
            <a:t>Estudios vasculares complejos</a:t>
          </a:r>
          <a:endParaRPr lang="es-CO" sz="3200" b="0" dirty="0">
            <a:solidFill>
              <a:schemeClr val="tx1"/>
            </a:solidFill>
          </a:endParaRPr>
        </a:p>
      </dgm:t>
    </dgm:pt>
    <dgm:pt modelId="{F05B8BC7-1ABF-4A5D-9B23-6E64B503F1DC}" type="parTrans" cxnId="{1D439AF5-4600-44DB-9FF4-F83B5FD45D55}">
      <dgm:prSet/>
      <dgm:spPr/>
      <dgm:t>
        <a:bodyPr/>
        <a:lstStyle/>
        <a:p>
          <a:endParaRPr lang="es-CO" b="0"/>
        </a:p>
      </dgm:t>
    </dgm:pt>
    <dgm:pt modelId="{1345A96B-053A-4398-878D-1239381D60EE}" type="sibTrans" cxnId="{1D439AF5-4600-44DB-9FF4-F83B5FD45D55}">
      <dgm:prSet/>
      <dgm:spPr/>
      <dgm:t>
        <a:bodyPr/>
        <a:lstStyle/>
        <a:p>
          <a:endParaRPr lang="es-CO" b="0"/>
        </a:p>
      </dgm:t>
    </dgm:pt>
    <dgm:pt modelId="{0ADBF521-5129-49CD-AED6-5656FDB1B58D}">
      <dgm:prSet phldrT="[Texto]" custT="1"/>
      <dgm:spPr/>
      <dgm:t>
        <a:bodyPr/>
        <a:lstStyle/>
        <a:p>
          <a:r>
            <a:rPr lang="es-CO" sz="3200" b="0" dirty="0" smtClean="0">
              <a:solidFill>
                <a:schemeClr val="tx1"/>
              </a:solidFill>
            </a:rPr>
            <a:t>Estudios </a:t>
          </a:r>
          <a:r>
            <a:rPr lang="es-CO" sz="3200" b="0" dirty="0" err="1" smtClean="0">
              <a:solidFill>
                <a:schemeClr val="tx1"/>
              </a:solidFill>
            </a:rPr>
            <a:t>hemodinámicos</a:t>
          </a:r>
          <a:r>
            <a:rPr lang="es-CO" sz="3200" b="0" dirty="0" smtClean="0">
              <a:solidFill>
                <a:schemeClr val="tx1"/>
              </a:solidFill>
            </a:rPr>
            <a:t> </a:t>
          </a:r>
          <a:endParaRPr lang="es-CO" sz="3200" b="0" dirty="0">
            <a:solidFill>
              <a:schemeClr val="tx1"/>
            </a:solidFill>
          </a:endParaRPr>
        </a:p>
      </dgm:t>
    </dgm:pt>
    <dgm:pt modelId="{996D176C-19B5-4604-9E97-178381F29386}" type="parTrans" cxnId="{2359FD9D-6B60-4148-92CB-98B8A16A2EE7}">
      <dgm:prSet/>
      <dgm:spPr/>
      <dgm:t>
        <a:bodyPr/>
        <a:lstStyle/>
        <a:p>
          <a:endParaRPr lang="es-CO" b="0"/>
        </a:p>
      </dgm:t>
    </dgm:pt>
    <dgm:pt modelId="{627CED1B-3418-414A-B73D-1F6F6005BC03}" type="sibTrans" cxnId="{2359FD9D-6B60-4148-92CB-98B8A16A2EE7}">
      <dgm:prSet/>
      <dgm:spPr/>
      <dgm:t>
        <a:bodyPr/>
        <a:lstStyle/>
        <a:p>
          <a:endParaRPr lang="es-CO" b="0"/>
        </a:p>
      </dgm:t>
    </dgm:pt>
    <dgm:pt modelId="{7925338B-2DE0-4837-9DBE-9AA596FAB313}">
      <dgm:prSet phldrT="[Texto]"/>
      <dgm:spPr/>
      <dgm:t>
        <a:bodyPr/>
        <a:lstStyle/>
        <a:p>
          <a:r>
            <a:rPr lang="es-CO" b="0" dirty="0" smtClean="0">
              <a:solidFill>
                <a:schemeClr val="tx1"/>
              </a:solidFill>
            </a:rPr>
            <a:t>Estudios electrofisiología</a:t>
          </a:r>
          <a:endParaRPr lang="es-CO" b="0" dirty="0">
            <a:solidFill>
              <a:schemeClr val="tx1"/>
            </a:solidFill>
          </a:endParaRPr>
        </a:p>
      </dgm:t>
    </dgm:pt>
    <dgm:pt modelId="{9BC496D9-968E-437D-8C97-9060C0E734FC}" type="parTrans" cxnId="{57BE3250-B729-421B-8CC2-F94F90A90F0C}">
      <dgm:prSet/>
      <dgm:spPr/>
      <dgm:t>
        <a:bodyPr/>
        <a:lstStyle/>
        <a:p>
          <a:endParaRPr lang="es-CO" b="0"/>
        </a:p>
      </dgm:t>
    </dgm:pt>
    <dgm:pt modelId="{FCF14E4B-9D65-4C7D-93AA-9C050BF8F9E5}" type="sibTrans" cxnId="{57BE3250-B729-421B-8CC2-F94F90A90F0C}">
      <dgm:prSet/>
      <dgm:spPr/>
      <dgm:t>
        <a:bodyPr/>
        <a:lstStyle/>
        <a:p>
          <a:endParaRPr lang="es-CO" b="0"/>
        </a:p>
      </dgm:t>
    </dgm:pt>
    <dgm:pt modelId="{E00CD5DB-3006-449C-AA5F-61F3DE6020FD}">
      <dgm:prSet phldrT="[Texto]"/>
      <dgm:spPr/>
      <dgm:t>
        <a:bodyPr/>
        <a:lstStyle/>
        <a:p>
          <a:r>
            <a:rPr lang="es-CO" b="0" dirty="0" smtClean="0">
              <a:solidFill>
                <a:schemeClr val="tx1"/>
              </a:solidFill>
            </a:rPr>
            <a:t>RMN</a:t>
          </a:r>
          <a:endParaRPr lang="es-CO" b="0" dirty="0">
            <a:solidFill>
              <a:schemeClr val="tx1"/>
            </a:solidFill>
          </a:endParaRPr>
        </a:p>
      </dgm:t>
    </dgm:pt>
    <dgm:pt modelId="{4AB83454-0638-4BE2-90DA-D87204AB6E17}" type="parTrans" cxnId="{8457211B-6D87-4C65-B855-FFF740A4C92C}">
      <dgm:prSet/>
      <dgm:spPr/>
      <dgm:t>
        <a:bodyPr/>
        <a:lstStyle/>
        <a:p>
          <a:endParaRPr lang="es-CO" b="0"/>
        </a:p>
      </dgm:t>
    </dgm:pt>
    <dgm:pt modelId="{32E94639-076C-40C8-B255-354F8D28350E}" type="sibTrans" cxnId="{8457211B-6D87-4C65-B855-FFF740A4C92C}">
      <dgm:prSet/>
      <dgm:spPr/>
      <dgm:t>
        <a:bodyPr/>
        <a:lstStyle/>
        <a:p>
          <a:endParaRPr lang="es-CO" b="0"/>
        </a:p>
      </dgm:t>
    </dgm:pt>
    <dgm:pt modelId="{E655D48E-0A7E-4D1B-A27C-0B5759C8B913}">
      <dgm:prSet phldrT="[Texto]" custT="1"/>
      <dgm:spPr/>
      <dgm:t>
        <a:bodyPr/>
        <a:lstStyle/>
        <a:p>
          <a:r>
            <a:rPr lang="es-CO" sz="2700" b="0" dirty="0" smtClean="0">
              <a:solidFill>
                <a:schemeClr val="tx1"/>
              </a:solidFill>
            </a:rPr>
            <a:t>Cateterismos cardiacos</a:t>
          </a:r>
          <a:endParaRPr lang="es-CO" sz="2700" b="0" dirty="0">
            <a:solidFill>
              <a:schemeClr val="tx1"/>
            </a:solidFill>
          </a:endParaRPr>
        </a:p>
      </dgm:t>
    </dgm:pt>
    <dgm:pt modelId="{9DF6760A-1085-4C8A-A230-0C03CD68B9FC}" type="parTrans" cxnId="{F2CA90B8-AF35-48CB-BECB-BCF2BD164F10}">
      <dgm:prSet/>
      <dgm:spPr/>
      <dgm:t>
        <a:bodyPr/>
        <a:lstStyle/>
        <a:p>
          <a:endParaRPr lang="es-CO" b="0"/>
        </a:p>
      </dgm:t>
    </dgm:pt>
    <dgm:pt modelId="{1CF63781-2C2A-4BD2-AA83-99C53D6AD225}" type="sibTrans" cxnId="{F2CA90B8-AF35-48CB-BECB-BCF2BD164F10}">
      <dgm:prSet/>
      <dgm:spPr/>
      <dgm:t>
        <a:bodyPr/>
        <a:lstStyle/>
        <a:p>
          <a:endParaRPr lang="es-CO" b="0"/>
        </a:p>
      </dgm:t>
    </dgm:pt>
    <dgm:pt modelId="{89DE80E8-4106-486D-BE60-8ABDF5E5346D}">
      <dgm:prSet phldrT="[Texto]"/>
      <dgm:spPr/>
      <dgm:t>
        <a:bodyPr/>
        <a:lstStyle/>
        <a:p>
          <a:r>
            <a:rPr lang="es-CO" b="0" dirty="0" smtClean="0">
              <a:solidFill>
                <a:schemeClr val="tx1"/>
              </a:solidFill>
            </a:rPr>
            <a:t>Laparoscopia y artroscopia</a:t>
          </a:r>
          <a:endParaRPr lang="es-CO" b="0" dirty="0">
            <a:solidFill>
              <a:schemeClr val="tx1"/>
            </a:solidFill>
          </a:endParaRPr>
        </a:p>
      </dgm:t>
    </dgm:pt>
    <dgm:pt modelId="{0EC6AF32-DC61-4116-A4F0-4B51C562EC48}" type="parTrans" cxnId="{A713F02C-3183-4E1B-AB19-82B0D8CE7830}">
      <dgm:prSet/>
      <dgm:spPr/>
      <dgm:t>
        <a:bodyPr/>
        <a:lstStyle/>
        <a:p>
          <a:endParaRPr lang="es-CO" b="0"/>
        </a:p>
      </dgm:t>
    </dgm:pt>
    <dgm:pt modelId="{FA30BF4F-D650-4250-92D2-1401D187035A}" type="sibTrans" cxnId="{A713F02C-3183-4E1B-AB19-82B0D8CE7830}">
      <dgm:prSet/>
      <dgm:spPr/>
      <dgm:t>
        <a:bodyPr/>
        <a:lstStyle/>
        <a:p>
          <a:endParaRPr lang="es-CO" b="0"/>
        </a:p>
      </dgm:t>
    </dgm:pt>
    <dgm:pt modelId="{A1A9E2B7-A5A4-46D7-AE8A-E6504F619815}" type="pres">
      <dgm:prSet presAssocID="{14C70229-12B7-4FE1-B823-B7A6DC838829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CO"/>
        </a:p>
      </dgm:t>
    </dgm:pt>
    <dgm:pt modelId="{A92865E0-8B90-4337-B2B0-41745D836518}" type="pres">
      <dgm:prSet presAssocID="{42DFFD8F-D5A0-4A74-B8E3-F9886767FCBA}" presName="vertOne" presStyleCnt="0"/>
      <dgm:spPr/>
      <dgm:t>
        <a:bodyPr/>
        <a:lstStyle/>
        <a:p>
          <a:endParaRPr lang="es-CO"/>
        </a:p>
      </dgm:t>
    </dgm:pt>
    <dgm:pt modelId="{268278FD-23A1-4B6C-A31A-215811760BE5}" type="pres">
      <dgm:prSet presAssocID="{42DFFD8F-D5A0-4A74-B8E3-F9886767FCBA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F16053F0-8889-4186-8AA3-959E90C985AA}" type="pres">
      <dgm:prSet presAssocID="{42DFFD8F-D5A0-4A74-B8E3-F9886767FCBA}" presName="parTransOne" presStyleCnt="0"/>
      <dgm:spPr/>
      <dgm:t>
        <a:bodyPr/>
        <a:lstStyle/>
        <a:p>
          <a:endParaRPr lang="es-CO"/>
        </a:p>
      </dgm:t>
    </dgm:pt>
    <dgm:pt modelId="{F9021738-1AE6-4410-83C4-ADAADD213F64}" type="pres">
      <dgm:prSet presAssocID="{42DFFD8F-D5A0-4A74-B8E3-F9886767FCBA}" presName="horzOne" presStyleCnt="0"/>
      <dgm:spPr/>
      <dgm:t>
        <a:bodyPr/>
        <a:lstStyle/>
        <a:p>
          <a:endParaRPr lang="es-CO"/>
        </a:p>
      </dgm:t>
    </dgm:pt>
    <dgm:pt modelId="{673E07CA-37F0-41C6-B7A3-B6016EFE1C6F}" type="pres">
      <dgm:prSet presAssocID="{0ADBF521-5129-49CD-AED6-5656FDB1B58D}" presName="vertTwo" presStyleCnt="0"/>
      <dgm:spPr/>
      <dgm:t>
        <a:bodyPr/>
        <a:lstStyle/>
        <a:p>
          <a:endParaRPr lang="es-CO"/>
        </a:p>
      </dgm:t>
    </dgm:pt>
    <dgm:pt modelId="{9C7A22C2-4CB8-406D-AA5D-E3CC4D292AD3}" type="pres">
      <dgm:prSet presAssocID="{0ADBF521-5129-49CD-AED6-5656FDB1B58D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64EA1532-A465-4F87-A45D-8199748C9333}" type="pres">
      <dgm:prSet presAssocID="{0ADBF521-5129-49CD-AED6-5656FDB1B58D}" presName="parTransTwo" presStyleCnt="0"/>
      <dgm:spPr/>
      <dgm:t>
        <a:bodyPr/>
        <a:lstStyle/>
        <a:p>
          <a:endParaRPr lang="es-CO"/>
        </a:p>
      </dgm:t>
    </dgm:pt>
    <dgm:pt modelId="{2E3133BF-A086-4208-A488-5E5A5662D214}" type="pres">
      <dgm:prSet presAssocID="{0ADBF521-5129-49CD-AED6-5656FDB1B58D}" presName="horzTwo" presStyleCnt="0"/>
      <dgm:spPr/>
      <dgm:t>
        <a:bodyPr/>
        <a:lstStyle/>
        <a:p>
          <a:endParaRPr lang="es-CO"/>
        </a:p>
      </dgm:t>
    </dgm:pt>
    <dgm:pt modelId="{3291D67D-A113-435C-9C77-9A90EFEDC68C}" type="pres">
      <dgm:prSet presAssocID="{7925338B-2DE0-4837-9DBE-9AA596FAB313}" presName="vertThree" presStyleCnt="0"/>
      <dgm:spPr/>
      <dgm:t>
        <a:bodyPr/>
        <a:lstStyle/>
        <a:p>
          <a:endParaRPr lang="es-CO"/>
        </a:p>
      </dgm:t>
    </dgm:pt>
    <dgm:pt modelId="{384F0C90-0C08-41C8-A5AB-13DA3D3298D8}" type="pres">
      <dgm:prSet presAssocID="{7925338B-2DE0-4837-9DBE-9AA596FAB313}" presName="txThre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2633BF8F-EA0F-47DD-973C-209AAFB8C9F9}" type="pres">
      <dgm:prSet presAssocID="{7925338B-2DE0-4837-9DBE-9AA596FAB313}" presName="horzThree" presStyleCnt="0"/>
      <dgm:spPr/>
      <dgm:t>
        <a:bodyPr/>
        <a:lstStyle/>
        <a:p>
          <a:endParaRPr lang="es-CO"/>
        </a:p>
      </dgm:t>
    </dgm:pt>
    <dgm:pt modelId="{E098C1BA-7BC1-480E-9A50-551A804DA36A}" type="pres">
      <dgm:prSet presAssocID="{FCF14E4B-9D65-4C7D-93AA-9C050BF8F9E5}" presName="sibSpaceThree" presStyleCnt="0"/>
      <dgm:spPr/>
      <dgm:t>
        <a:bodyPr/>
        <a:lstStyle/>
        <a:p>
          <a:endParaRPr lang="es-CO"/>
        </a:p>
      </dgm:t>
    </dgm:pt>
    <dgm:pt modelId="{A45AA381-8D0C-4125-99D2-81D0B0BFA109}" type="pres">
      <dgm:prSet presAssocID="{E00CD5DB-3006-449C-AA5F-61F3DE6020FD}" presName="vertThree" presStyleCnt="0"/>
      <dgm:spPr/>
      <dgm:t>
        <a:bodyPr/>
        <a:lstStyle/>
        <a:p>
          <a:endParaRPr lang="es-CO"/>
        </a:p>
      </dgm:t>
    </dgm:pt>
    <dgm:pt modelId="{70A525EC-161E-42A4-93DD-13CF7E2A4528}" type="pres">
      <dgm:prSet presAssocID="{E00CD5DB-3006-449C-AA5F-61F3DE6020FD}" presName="txThre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B1E1076D-550F-4B6F-80C1-0A2A002C1FE9}" type="pres">
      <dgm:prSet presAssocID="{E00CD5DB-3006-449C-AA5F-61F3DE6020FD}" presName="horzThree" presStyleCnt="0"/>
      <dgm:spPr/>
      <dgm:t>
        <a:bodyPr/>
        <a:lstStyle/>
        <a:p>
          <a:endParaRPr lang="es-CO"/>
        </a:p>
      </dgm:t>
    </dgm:pt>
    <dgm:pt modelId="{15204A67-3246-453B-BCBE-4171DEAA2F13}" type="pres">
      <dgm:prSet presAssocID="{627CED1B-3418-414A-B73D-1F6F6005BC03}" presName="sibSpaceTwo" presStyleCnt="0"/>
      <dgm:spPr/>
      <dgm:t>
        <a:bodyPr/>
        <a:lstStyle/>
        <a:p>
          <a:endParaRPr lang="es-CO"/>
        </a:p>
      </dgm:t>
    </dgm:pt>
    <dgm:pt modelId="{A2A91590-90B4-47D6-9F6C-C69A5C637DE2}" type="pres">
      <dgm:prSet presAssocID="{E655D48E-0A7E-4D1B-A27C-0B5759C8B913}" presName="vertTwo" presStyleCnt="0"/>
      <dgm:spPr/>
      <dgm:t>
        <a:bodyPr/>
        <a:lstStyle/>
        <a:p>
          <a:endParaRPr lang="es-CO"/>
        </a:p>
      </dgm:t>
    </dgm:pt>
    <dgm:pt modelId="{50969001-334F-4C24-9D2E-C2616938EC7B}" type="pres">
      <dgm:prSet presAssocID="{E655D48E-0A7E-4D1B-A27C-0B5759C8B913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067278EE-4D0B-4D24-BDDA-19BD6B122163}" type="pres">
      <dgm:prSet presAssocID="{E655D48E-0A7E-4D1B-A27C-0B5759C8B913}" presName="parTransTwo" presStyleCnt="0"/>
      <dgm:spPr/>
      <dgm:t>
        <a:bodyPr/>
        <a:lstStyle/>
        <a:p>
          <a:endParaRPr lang="es-CO"/>
        </a:p>
      </dgm:t>
    </dgm:pt>
    <dgm:pt modelId="{C65AFC83-4926-4351-B40B-9ED7E8AD16FD}" type="pres">
      <dgm:prSet presAssocID="{E655D48E-0A7E-4D1B-A27C-0B5759C8B913}" presName="horzTwo" presStyleCnt="0"/>
      <dgm:spPr/>
      <dgm:t>
        <a:bodyPr/>
        <a:lstStyle/>
        <a:p>
          <a:endParaRPr lang="es-CO"/>
        </a:p>
      </dgm:t>
    </dgm:pt>
    <dgm:pt modelId="{66A366BA-9F36-45CE-A261-15F43ACBE2D1}" type="pres">
      <dgm:prSet presAssocID="{89DE80E8-4106-486D-BE60-8ABDF5E5346D}" presName="vertThree" presStyleCnt="0"/>
      <dgm:spPr/>
      <dgm:t>
        <a:bodyPr/>
        <a:lstStyle/>
        <a:p>
          <a:endParaRPr lang="es-CO"/>
        </a:p>
      </dgm:t>
    </dgm:pt>
    <dgm:pt modelId="{68AFB654-3CBA-4D4A-BEB0-A06D07C1F98F}" type="pres">
      <dgm:prSet presAssocID="{89DE80E8-4106-486D-BE60-8ABDF5E5346D}" presName="txThre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289F7CCE-7A81-4019-9529-7827370E2D4B}" type="pres">
      <dgm:prSet presAssocID="{89DE80E8-4106-486D-BE60-8ABDF5E5346D}" presName="horzThree" presStyleCnt="0"/>
      <dgm:spPr/>
      <dgm:t>
        <a:bodyPr/>
        <a:lstStyle/>
        <a:p>
          <a:endParaRPr lang="es-CO"/>
        </a:p>
      </dgm:t>
    </dgm:pt>
  </dgm:ptLst>
  <dgm:cxnLst>
    <dgm:cxn modelId="{A713F02C-3183-4E1B-AB19-82B0D8CE7830}" srcId="{E655D48E-0A7E-4D1B-A27C-0B5759C8B913}" destId="{89DE80E8-4106-486D-BE60-8ABDF5E5346D}" srcOrd="0" destOrd="0" parTransId="{0EC6AF32-DC61-4116-A4F0-4B51C562EC48}" sibTransId="{FA30BF4F-D650-4250-92D2-1401D187035A}"/>
    <dgm:cxn modelId="{1D439AF5-4600-44DB-9FF4-F83B5FD45D55}" srcId="{14C70229-12B7-4FE1-B823-B7A6DC838829}" destId="{42DFFD8F-D5A0-4A74-B8E3-F9886767FCBA}" srcOrd="0" destOrd="0" parTransId="{F05B8BC7-1ABF-4A5D-9B23-6E64B503F1DC}" sibTransId="{1345A96B-053A-4398-878D-1239381D60EE}"/>
    <dgm:cxn modelId="{2359FD9D-6B60-4148-92CB-98B8A16A2EE7}" srcId="{42DFFD8F-D5A0-4A74-B8E3-F9886767FCBA}" destId="{0ADBF521-5129-49CD-AED6-5656FDB1B58D}" srcOrd="0" destOrd="0" parTransId="{996D176C-19B5-4604-9E97-178381F29386}" sibTransId="{627CED1B-3418-414A-B73D-1F6F6005BC03}"/>
    <dgm:cxn modelId="{8457211B-6D87-4C65-B855-FFF740A4C92C}" srcId="{0ADBF521-5129-49CD-AED6-5656FDB1B58D}" destId="{E00CD5DB-3006-449C-AA5F-61F3DE6020FD}" srcOrd="1" destOrd="0" parTransId="{4AB83454-0638-4BE2-90DA-D87204AB6E17}" sibTransId="{32E94639-076C-40C8-B255-354F8D28350E}"/>
    <dgm:cxn modelId="{57BE3250-B729-421B-8CC2-F94F90A90F0C}" srcId="{0ADBF521-5129-49CD-AED6-5656FDB1B58D}" destId="{7925338B-2DE0-4837-9DBE-9AA596FAB313}" srcOrd="0" destOrd="0" parTransId="{9BC496D9-968E-437D-8C97-9060C0E734FC}" sibTransId="{FCF14E4B-9D65-4C7D-93AA-9C050BF8F9E5}"/>
    <dgm:cxn modelId="{ED096046-F000-4BD5-8F5A-CA4A091F2631}" type="presOf" srcId="{7925338B-2DE0-4837-9DBE-9AA596FAB313}" destId="{384F0C90-0C08-41C8-A5AB-13DA3D3298D8}" srcOrd="0" destOrd="0" presId="urn:microsoft.com/office/officeart/2005/8/layout/hierarchy4"/>
    <dgm:cxn modelId="{2EB02139-CA35-4537-BD94-03C6D45FA1CE}" type="presOf" srcId="{42DFFD8F-D5A0-4A74-B8E3-F9886767FCBA}" destId="{268278FD-23A1-4B6C-A31A-215811760BE5}" srcOrd="0" destOrd="0" presId="urn:microsoft.com/office/officeart/2005/8/layout/hierarchy4"/>
    <dgm:cxn modelId="{06207429-0700-47BF-A3F8-EDD3C894F8CB}" type="presOf" srcId="{E655D48E-0A7E-4D1B-A27C-0B5759C8B913}" destId="{50969001-334F-4C24-9D2E-C2616938EC7B}" srcOrd="0" destOrd="0" presId="urn:microsoft.com/office/officeart/2005/8/layout/hierarchy4"/>
    <dgm:cxn modelId="{6EABEEC0-6039-4A5E-8697-76AA112B6A06}" type="presOf" srcId="{0ADBF521-5129-49CD-AED6-5656FDB1B58D}" destId="{9C7A22C2-4CB8-406D-AA5D-E3CC4D292AD3}" srcOrd="0" destOrd="0" presId="urn:microsoft.com/office/officeart/2005/8/layout/hierarchy4"/>
    <dgm:cxn modelId="{F2CA90B8-AF35-48CB-BECB-BCF2BD164F10}" srcId="{42DFFD8F-D5A0-4A74-B8E3-F9886767FCBA}" destId="{E655D48E-0A7E-4D1B-A27C-0B5759C8B913}" srcOrd="1" destOrd="0" parTransId="{9DF6760A-1085-4C8A-A230-0C03CD68B9FC}" sibTransId="{1CF63781-2C2A-4BD2-AA83-99C53D6AD225}"/>
    <dgm:cxn modelId="{562F5123-C2F9-4E0E-8848-17EC2EFDFA74}" type="presOf" srcId="{E00CD5DB-3006-449C-AA5F-61F3DE6020FD}" destId="{70A525EC-161E-42A4-93DD-13CF7E2A4528}" srcOrd="0" destOrd="0" presId="urn:microsoft.com/office/officeart/2005/8/layout/hierarchy4"/>
    <dgm:cxn modelId="{B78BE56D-5E44-4E48-B90B-1A9175269036}" type="presOf" srcId="{14C70229-12B7-4FE1-B823-B7A6DC838829}" destId="{A1A9E2B7-A5A4-46D7-AE8A-E6504F619815}" srcOrd="0" destOrd="0" presId="urn:microsoft.com/office/officeart/2005/8/layout/hierarchy4"/>
    <dgm:cxn modelId="{1A2C11DC-80D5-4858-A8B2-2982C6A0F4CB}" type="presOf" srcId="{89DE80E8-4106-486D-BE60-8ABDF5E5346D}" destId="{68AFB654-3CBA-4D4A-BEB0-A06D07C1F98F}" srcOrd="0" destOrd="0" presId="urn:microsoft.com/office/officeart/2005/8/layout/hierarchy4"/>
    <dgm:cxn modelId="{52242BFE-85EF-4097-B925-E7DFA3169B0F}" type="presParOf" srcId="{A1A9E2B7-A5A4-46D7-AE8A-E6504F619815}" destId="{A92865E0-8B90-4337-B2B0-41745D836518}" srcOrd="0" destOrd="0" presId="urn:microsoft.com/office/officeart/2005/8/layout/hierarchy4"/>
    <dgm:cxn modelId="{C054E21E-1A0D-4304-9EE9-F9C1C4792967}" type="presParOf" srcId="{A92865E0-8B90-4337-B2B0-41745D836518}" destId="{268278FD-23A1-4B6C-A31A-215811760BE5}" srcOrd="0" destOrd="0" presId="urn:microsoft.com/office/officeart/2005/8/layout/hierarchy4"/>
    <dgm:cxn modelId="{D7575F4A-045A-4D2D-AC43-B5A5A39BC0F2}" type="presParOf" srcId="{A92865E0-8B90-4337-B2B0-41745D836518}" destId="{F16053F0-8889-4186-8AA3-959E90C985AA}" srcOrd="1" destOrd="0" presId="urn:microsoft.com/office/officeart/2005/8/layout/hierarchy4"/>
    <dgm:cxn modelId="{100AF7C2-57BF-42A6-8C0A-93FBC88D6C7A}" type="presParOf" srcId="{A92865E0-8B90-4337-B2B0-41745D836518}" destId="{F9021738-1AE6-4410-83C4-ADAADD213F64}" srcOrd="2" destOrd="0" presId="urn:microsoft.com/office/officeart/2005/8/layout/hierarchy4"/>
    <dgm:cxn modelId="{0B1C9341-D437-4EF4-B1EB-9BF291054738}" type="presParOf" srcId="{F9021738-1AE6-4410-83C4-ADAADD213F64}" destId="{673E07CA-37F0-41C6-B7A3-B6016EFE1C6F}" srcOrd="0" destOrd="0" presId="urn:microsoft.com/office/officeart/2005/8/layout/hierarchy4"/>
    <dgm:cxn modelId="{71224236-5519-45DB-A13D-6B239E109AC5}" type="presParOf" srcId="{673E07CA-37F0-41C6-B7A3-B6016EFE1C6F}" destId="{9C7A22C2-4CB8-406D-AA5D-E3CC4D292AD3}" srcOrd="0" destOrd="0" presId="urn:microsoft.com/office/officeart/2005/8/layout/hierarchy4"/>
    <dgm:cxn modelId="{B16ACAD8-7B3D-4A9E-8740-F20F2CA01946}" type="presParOf" srcId="{673E07CA-37F0-41C6-B7A3-B6016EFE1C6F}" destId="{64EA1532-A465-4F87-A45D-8199748C9333}" srcOrd="1" destOrd="0" presId="urn:microsoft.com/office/officeart/2005/8/layout/hierarchy4"/>
    <dgm:cxn modelId="{9D0AAAF8-42D6-4FAF-BDBD-0053A25E8C3F}" type="presParOf" srcId="{673E07CA-37F0-41C6-B7A3-B6016EFE1C6F}" destId="{2E3133BF-A086-4208-A488-5E5A5662D214}" srcOrd="2" destOrd="0" presId="urn:microsoft.com/office/officeart/2005/8/layout/hierarchy4"/>
    <dgm:cxn modelId="{7559A7C2-C21E-4297-9DD1-B139ACC19471}" type="presParOf" srcId="{2E3133BF-A086-4208-A488-5E5A5662D214}" destId="{3291D67D-A113-435C-9C77-9A90EFEDC68C}" srcOrd="0" destOrd="0" presId="urn:microsoft.com/office/officeart/2005/8/layout/hierarchy4"/>
    <dgm:cxn modelId="{0A30550F-53B8-49E1-A617-F44A84FE7C95}" type="presParOf" srcId="{3291D67D-A113-435C-9C77-9A90EFEDC68C}" destId="{384F0C90-0C08-41C8-A5AB-13DA3D3298D8}" srcOrd="0" destOrd="0" presId="urn:microsoft.com/office/officeart/2005/8/layout/hierarchy4"/>
    <dgm:cxn modelId="{65889A5A-63AE-4A3A-A0DF-016DE640B6B4}" type="presParOf" srcId="{3291D67D-A113-435C-9C77-9A90EFEDC68C}" destId="{2633BF8F-EA0F-47DD-973C-209AAFB8C9F9}" srcOrd="1" destOrd="0" presId="urn:microsoft.com/office/officeart/2005/8/layout/hierarchy4"/>
    <dgm:cxn modelId="{E076C3DC-3258-4D9F-A0DE-DF115D9B1C8E}" type="presParOf" srcId="{2E3133BF-A086-4208-A488-5E5A5662D214}" destId="{E098C1BA-7BC1-480E-9A50-551A804DA36A}" srcOrd="1" destOrd="0" presId="urn:microsoft.com/office/officeart/2005/8/layout/hierarchy4"/>
    <dgm:cxn modelId="{DD24DE0E-243B-4626-88AF-288A6CB46CB9}" type="presParOf" srcId="{2E3133BF-A086-4208-A488-5E5A5662D214}" destId="{A45AA381-8D0C-4125-99D2-81D0B0BFA109}" srcOrd="2" destOrd="0" presId="urn:microsoft.com/office/officeart/2005/8/layout/hierarchy4"/>
    <dgm:cxn modelId="{213DE10A-0D61-4D51-8533-FF2E6D4AB997}" type="presParOf" srcId="{A45AA381-8D0C-4125-99D2-81D0B0BFA109}" destId="{70A525EC-161E-42A4-93DD-13CF7E2A4528}" srcOrd="0" destOrd="0" presId="urn:microsoft.com/office/officeart/2005/8/layout/hierarchy4"/>
    <dgm:cxn modelId="{F0B9EE53-0080-423A-A429-D1B1E9053446}" type="presParOf" srcId="{A45AA381-8D0C-4125-99D2-81D0B0BFA109}" destId="{B1E1076D-550F-4B6F-80C1-0A2A002C1FE9}" srcOrd="1" destOrd="0" presId="urn:microsoft.com/office/officeart/2005/8/layout/hierarchy4"/>
    <dgm:cxn modelId="{73A2D8EE-5659-4B19-9DD2-1293DE12B4D9}" type="presParOf" srcId="{F9021738-1AE6-4410-83C4-ADAADD213F64}" destId="{15204A67-3246-453B-BCBE-4171DEAA2F13}" srcOrd="1" destOrd="0" presId="urn:microsoft.com/office/officeart/2005/8/layout/hierarchy4"/>
    <dgm:cxn modelId="{EB5E3FC0-0D83-4129-A3E0-4ED06390623B}" type="presParOf" srcId="{F9021738-1AE6-4410-83C4-ADAADD213F64}" destId="{A2A91590-90B4-47D6-9F6C-C69A5C637DE2}" srcOrd="2" destOrd="0" presId="urn:microsoft.com/office/officeart/2005/8/layout/hierarchy4"/>
    <dgm:cxn modelId="{983BCAC0-76F3-464C-909A-0BCB46C1E519}" type="presParOf" srcId="{A2A91590-90B4-47D6-9F6C-C69A5C637DE2}" destId="{50969001-334F-4C24-9D2E-C2616938EC7B}" srcOrd="0" destOrd="0" presId="urn:microsoft.com/office/officeart/2005/8/layout/hierarchy4"/>
    <dgm:cxn modelId="{9315D421-2C7B-4D27-85AB-8F46BB749F7E}" type="presParOf" srcId="{A2A91590-90B4-47D6-9F6C-C69A5C637DE2}" destId="{067278EE-4D0B-4D24-BDDA-19BD6B122163}" srcOrd="1" destOrd="0" presId="urn:microsoft.com/office/officeart/2005/8/layout/hierarchy4"/>
    <dgm:cxn modelId="{C826FAE4-CA72-4908-9953-E87D9570840D}" type="presParOf" srcId="{A2A91590-90B4-47D6-9F6C-C69A5C637DE2}" destId="{C65AFC83-4926-4351-B40B-9ED7E8AD16FD}" srcOrd="2" destOrd="0" presId="urn:microsoft.com/office/officeart/2005/8/layout/hierarchy4"/>
    <dgm:cxn modelId="{971A0423-A31E-4FD4-BA94-DF651CC51B8B}" type="presParOf" srcId="{C65AFC83-4926-4351-B40B-9ED7E8AD16FD}" destId="{66A366BA-9F36-45CE-A261-15F43ACBE2D1}" srcOrd="0" destOrd="0" presId="urn:microsoft.com/office/officeart/2005/8/layout/hierarchy4"/>
    <dgm:cxn modelId="{A3538C6E-84C6-4852-AB8B-E10DB47B9F9A}" type="presParOf" srcId="{66A366BA-9F36-45CE-A261-15F43ACBE2D1}" destId="{68AFB654-3CBA-4D4A-BEB0-A06D07C1F98F}" srcOrd="0" destOrd="0" presId="urn:microsoft.com/office/officeart/2005/8/layout/hierarchy4"/>
    <dgm:cxn modelId="{ED9A9116-4608-445F-906F-6FDAB0977669}" type="presParOf" srcId="{66A366BA-9F36-45CE-A261-15F43ACBE2D1}" destId="{289F7CCE-7A81-4019-9529-7827370E2D4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4EC21A5E-EBCF-45A5-9B6C-9DAB670CBFAE}" type="doc">
      <dgm:prSet loTypeId="urn:microsoft.com/office/officeart/2005/8/layout/default#5" loCatId="list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1D00A2C2-CFC1-41EC-BB60-1DBE54CD5C6D}">
      <dgm:prSet phldrT="[Texto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s-CO" sz="1800" b="1" dirty="0" smtClean="0">
              <a:solidFill>
                <a:schemeClr val="tx1"/>
              </a:solidFill>
            </a:rPr>
            <a:t>Vascular-</a:t>
          </a:r>
          <a:r>
            <a:rPr lang="es-CO" sz="1800" b="1" dirty="0" err="1" smtClean="0">
              <a:solidFill>
                <a:schemeClr val="tx1"/>
              </a:solidFill>
            </a:rPr>
            <a:t>colelap</a:t>
          </a:r>
          <a:r>
            <a:rPr lang="es-CO" sz="1800" b="1" dirty="0" smtClean="0">
              <a:solidFill>
                <a:schemeClr val="tx1"/>
              </a:solidFill>
            </a:rPr>
            <a:t>-</a:t>
          </a:r>
          <a:r>
            <a:rPr lang="es-CO" sz="1800" b="1" dirty="0" err="1" smtClean="0">
              <a:solidFill>
                <a:schemeClr val="tx1"/>
              </a:solidFill>
            </a:rPr>
            <a:t>urolitiasis</a:t>
          </a:r>
          <a:endParaRPr lang="es-CO" sz="1800" b="1" dirty="0">
            <a:solidFill>
              <a:schemeClr val="tx1"/>
            </a:solidFill>
          </a:endParaRPr>
        </a:p>
      </dgm:t>
    </dgm:pt>
    <dgm:pt modelId="{0C8C3ACD-B4F4-4A19-BC5E-84022A33A329}" type="parTrans" cxnId="{391ECBA3-B13D-4679-975D-1D3B4165B9DE}">
      <dgm:prSet/>
      <dgm:spPr/>
      <dgm:t>
        <a:bodyPr/>
        <a:lstStyle/>
        <a:p>
          <a:endParaRPr lang="es-CO" sz="1800" b="1"/>
        </a:p>
      </dgm:t>
    </dgm:pt>
    <dgm:pt modelId="{4C8853A6-0A29-4590-A257-566F6C6B403E}" type="sibTrans" cxnId="{391ECBA3-B13D-4679-975D-1D3B4165B9DE}">
      <dgm:prSet/>
      <dgm:spPr/>
      <dgm:t>
        <a:bodyPr/>
        <a:lstStyle/>
        <a:p>
          <a:endParaRPr lang="es-CO" sz="1800" b="1"/>
        </a:p>
      </dgm:t>
    </dgm:pt>
    <dgm:pt modelId="{7356DD7C-AF4F-4374-AD10-3D09BA0260A0}">
      <dgm:prSet phldrT="[Texto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s-CO" sz="1800" b="1" dirty="0" smtClean="0">
              <a:solidFill>
                <a:schemeClr val="tx1"/>
              </a:solidFill>
            </a:rPr>
            <a:t>Laparoscopia-HNP-NQX-</a:t>
          </a:r>
          <a:r>
            <a:rPr lang="es-CO" sz="1800" b="1" dirty="0" err="1" smtClean="0">
              <a:solidFill>
                <a:schemeClr val="tx1"/>
              </a:solidFill>
            </a:rPr>
            <a:t>safeno</a:t>
          </a:r>
          <a:endParaRPr lang="es-CO" sz="1800" b="1" dirty="0">
            <a:solidFill>
              <a:schemeClr val="tx1"/>
            </a:solidFill>
          </a:endParaRPr>
        </a:p>
      </dgm:t>
    </dgm:pt>
    <dgm:pt modelId="{9D693B12-D743-4A71-A82F-BA57F060C4EA}" type="parTrans" cxnId="{205B3C2C-14FA-4C90-A7DF-05170297D41C}">
      <dgm:prSet/>
      <dgm:spPr/>
      <dgm:t>
        <a:bodyPr/>
        <a:lstStyle/>
        <a:p>
          <a:endParaRPr lang="es-CO" sz="1800" b="1"/>
        </a:p>
      </dgm:t>
    </dgm:pt>
    <dgm:pt modelId="{5A073B3B-E2BD-4788-A1A7-C23C67566345}" type="sibTrans" cxnId="{205B3C2C-14FA-4C90-A7DF-05170297D41C}">
      <dgm:prSet/>
      <dgm:spPr/>
      <dgm:t>
        <a:bodyPr/>
        <a:lstStyle/>
        <a:p>
          <a:endParaRPr lang="es-CO" sz="1800" b="1"/>
        </a:p>
      </dgm:t>
    </dgm:pt>
    <dgm:pt modelId="{78B401C1-A817-4DA9-A947-4F6A46598C75}">
      <dgm:prSet phldrT="[Texto]" custT="1"/>
      <dgm:spPr/>
      <dgm:t>
        <a:bodyPr/>
        <a:lstStyle/>
        <a:p>
          <a:r>
            <a:rPr lang="es-CO" sz="1800" b="1" dirty="0" smtClean="0">
              <a:solidFill>
                <a:schemeClr val="tx1"/>
              </a:solidFill>
            </a:rPr>
            <a:t>Artroscopia-</a:t>
          </a:r>
          <a:r>
            <a:rPr lang="es-CO" sz="1800" b="1" dirty="0" err="1" smtClean="0">
              <a:solidFill>
                <a:schemeClr val="tx1"/>
              </a:solidFill>
            </a:rPr>
            <a:t>amigdalas</a:t>
          </a:r>
          <a:r>
            <a:rPr lang="es-CO" sz="1800" b="1" dirty="0" smtClean="0">
              <a:solidFill>
                <a:schemeClr val="tx1"/>
              </a:solidFill>
            </a:rPr>
            <a:t>-</a:t>
          </a:r>
          <a:r>
            <a:rPr lang="es-CO" sz="1800" b="1" dirty="0" err="1" smtClean="0">
              <a:solidFill>
                <a:schemeClr val="tx1"/>
              </a:solidFill>
            </a:rPr>
            <a:t>adenoamigdala</a:t>
          </a:r>
          <a:endParaRPr lang="es-CO" sz="1800" b="1" dirty="0">
            <a:solidFill>
              <a:schemeClr val="tx1"/>
            </a:solidFill>
          </a:endParaRPr>
        </a:p>
      </dgm:t>
    </dgm:pt>
    <dgm:pt modelId="{2D5D8525-4426-45BC-8D39-BEC874578822}" type="parTrans" cxnId="{F98CC45E-2E64-420A-9AA3-CFC5320563F9}">
      <dgm:prSet/>
      <dgm:spPr/>
      <dgm:t>
        <a:bodyPr/>
        <a:lstStyle/>
        <a:p>
          <a:endParaRPr lang="es-CO" sz="1800" b="1"/>
        </a:p>
      </dgm:t>
    </dgm:pt>
    <dgm:pt modelId="{82F2285D-6EB6-4A35-B14C-FFC9F71B822C}" type="sibTrans" cxnId="{F98CC45E-2E64-420A-9AA3-CFC5320563F9}">
      <dgm:prSet/>
      <dgm:spPr/>
      <dgm:t>
        <a:bodyPr/>
        <a:lstStyle/>
        <a:p>
          <a:endParaRPr lang="es-CO" sz="1800" b="1"/>
        </a:p>
      </dgm:t>
    </dgm:pt>
    <dgm:pt modelId="{E44C3B2A-FD7D-41A5-9AD7-2A6D13F0EB27}">
      <dgm:prSet phldrT="[Texto]" custT="1"/>
      <dgm:spPr/>
      <dgm:t>
        <a:bodyPr/>
        <a:lstStyle/>
        <a:p>
          <a:r>
            <a:rPr lang="es-CO" sz="1800" b="1" dirty="0" smtClean="0">
              <a:solidFill>
                <a:schemeClr val="tx1"/>
              </a:solidFill>
            </a:rPr>
            <a:t>RGE-hernia diafragma-</a:t>
          </a:r>
          <a:r>
            <a:rPr lang="es-CO" sz="1800" b="1" dirty="0" err="1" smtClean="0">
              <a:solidFill>
                <a:schemeClr val="tx1"/>
              </a:solidFill>
            </a:rPr>
            <a:t>mhos</a:t>
          </a:r>
          <a:endParaRPr lang="es-CO" sz="1800" b="1" dirty="0">
            <a:solidFill>
              <a:schemeClr val="tx1"/>
            </a:solidFill>
          </a:endParaRPr>
        </a:p>
      </dgm:t>
    </dgm:pt>
    <dgm:pt modelId="{46894D64-4E5F-449C-B67A-3B5C96F0970F}" type="parTrans" cxnId="{A7E2FF6A-35B8-47A7-825E-E6E9226FC59B}">
      <dgm:prSet/>
      <dgm:spPr/>
      <dgm:t>
        <a:bodyPr/>
        <a:lstStyle/>
        <a:p>
          <a:endParaRPr lang="es-CO" sz="1800" b="1"/>
        </a:p>
      </dgm:t>
    </dgm:pt>
    <dgm:pt modelId="{768B499C-A510-42F7-98A9-07CE743E5B10}" type="sibTrans" cxnId="{A7E2FF6A-35B8-47A7-825E-E6E9226FC59B}">
      <dgm:prSet/>
      <dgm:spPr/>
      <dgm:t>
        <a:bodyPr/>
        <a:lstStyle/>
        <a:p>
          <a:endParaRPr lang="es-CO" sz="1800" b="1"/>
        </a:p>
      </dgm:t>
    </dgm:pt>
    <dgm:pt modelId="{D404F97D-C594-4497-8E0D-6C2373DD2232}">
      <dgm:prSet phldrT="[Texto]" custT="1"/>
      <dgm:spPr/>
      <dgm:t>
        <a:bodyPr/>
        <a:lstStyle/>
        <a:p>
          <a:r>
            <a:rPr lang="es-CO" sz="1800" b="1" dirty="0" smtClean="0">
              <a:solidFill>
                <a:schemeClr val="tx1"/>
              </a:solidFill>
            </a:rPr>
            <a:t>HAT-celes-</a:t>
          </a:r>
          <a:r>
            <a:rPr lang="es-CO" sz="1800" b="1" dirty="0" err="1" smtClean="0">
              <a:solidFill>
                <a:schemeClr val="tx1"/>
              </a:solidFill>
            </a:rPr>
            <a:t>faco</a:t>
          </a:r>
          <a:r>
            <a:rPr lang="es-CO" sz="1800" b="1" dirty="0" smtClean="0">
              <a:solidFill>
                <a:schemeClr val="tx1"/>
              </a:solidFill>
            </a:rPr>
            <a:t>-HPB-</a:t>
          </a:r>
          <a:r>
            <a:rPr lang="es-CO" sz="1800" b="1" dirty="0" err="1" smtClean="0">
              <a:solidFill>
                <a:schemeClr val="tx1"/>
              </a:solidFill>
            </a:rPr>
            <a:t>tunel</a:t>
          </a:r>
          <a:r>
            <a:rPr lang="es-CO" sz="1800" b="1" dirty="0" smtClean="0">
              <a:solidFill>
                <a:schemeClr val="tx1"/>
              </a:solidFill>
            </a:rPr>
            <a:t> carpo</a:t>
          </a:r>
          <a:endParaRPr lang="es-CO" sz="1800" b="1" dirty="0">
            <a:solidFill>
              <a:schemeClr val="tx1"/>
            </a:solidFill>
          </a:endParaRPr>
        </a:p>
      </dgm:t>
    </dgm:pt>
    <dgm:pt modelId="{7EEC4DED-F248-40C9-8D0A-24F630E1E7E9}" type="parTrans" cxnId="{8BBFB9F0-81AB-4DFB-9A72-2814D8963B7D}">
      <dgm:prSet/>
      <dgm:spPr/>
      <dgm:t>
        <a:bodyPr/>
        <a:lstStyle/>
        <a:p>
          <a:endParaRPr lang="es-CO" sz="1800" b="1"/>
        </a:p>
      </dgm:t>
    </dgm:pt>
    <dgm:pt modelId="{C3205674-71B2-4EC8-9C80-E3EFF419E900}" type="sibTrans" cxnId="{8BBFB9F0-81AB-4DFB-9A72-2814D8963B7D}">
      <dgm:prSet/>
      <dgm:spPr/>
      <dgm:t>
        <a:bodyPr/>
        <a:lstStyle/>
        <a:p>
          <a:endParaRPr lang="es-CO" sz="1800" b="1"/>
        </a:p>
      </dgm:t>
    </dgm:pt>
    <dgm:pt modelId="{669555F3-666B-4767-A308-AC5EB256F600}" type="pres">
      <dgm:prSet presAssocID="{4EC21A5E-EBCF-45A5-9B6C-9DAB670CBFA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AB48F07D-1684-4EE4-8639-2534B6F42768}" type="pres">
      <dgm:prSet presAssocID="{1D00A2C2-CFC1-41EC-BB60-1DBE54CD5C6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E55902BB-88D4-4A96-A0D2-20B08439E937}" type="pres">
      <dgm:prSet presAssocID="{4C8853A6-0A29-4590-A257-566F6C6B403E}" presName="sibTrans" presStyleCnt="0"/>
      <dgm:spPr/>
      <dgm:t>
        <a:bodyPr/>
        <a:lstStyle/>
        <a:p>
          <a:endParaRPr lang="es-CO"/>
        </a:p>
      </dgm:t>
    </dgm:pt>
    <dgm:pt modelId="{51CA77E6-AC87-4F39-A690-B438AD367A4F}" type="pres">
      <dgm:prSet presAssocID="{7356DD7C-AF4F-4374-AD10-3D09BA0260A0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91E8679-D31A-48FC-9CF3-899C62964DE2}" type="pres">
      <dgm:prSet presAssocID="{5A073B3B-E2BD-4788-A1A7-C23C67566345}" presName="sibTrans" presStyleCnt="0"/>
      <dgm:spPr/>
      <dgm:t>
        <a:bodyPr/>
        <a:lstStyle/>
        <a:p>
          <a:endParaRPr lang="es-CO"/>
        </a:p>
      </dgm:t>
    </dgm:pt>
    <dgm:pt modelId="{328C7942-1447-4993-9D3D-4F86920AD1B0}" type="pres">
      <dgm:prSet presAssocID="{78B401C1-A817-4DA9-A947-4F6A46598C75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15979603-65F0-445E-8CD3-FFCE8F8A34B1}" type="pres">
      <dgm:prSet presAssocID="{82F2285D-6EB6-4A35-B14C-FFC9F71B822C}" presName="sibTrans" presStyleCnt="0"/>
      <dgm:spPr/>
      <dgm:t>
        <a:bodyPr/>
        <a:lstStyle/>
        <a:p>
          <a:endParaRPr lang="es-CO"/>
        </a:p>
      </dgm:t>
    </dgm:pt>
    <dgm:pt modelId="{F8D880BA-2173-4D94-9AA7-FADA82FB6709}" type="pres">
      <dgm:prSet presAssocID="{E44C3B2A-FD7D-41A5-9AD7-2A6D13F0EB2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FB8FA78F-2A9E-422F-B70F-BD030ED1391A}" type="pres">
      <dgm:prSet presAssocID="{768B499C-A510-42F7-98A9-07CE743E5B10}" presName="sibTrans" presStyleCnt="0"/>
      <dgm:spPr/>
      <dgm:t>
        <a:bodyPr/>
        <a:lstStyle/>
        <a:p>
          <a:endParaRPr lang="es-CO"/>
        </a:p>
      </dgm:t>
    </dgm:pt>
    <dgm:pt modelId="{F992712D-A71C-44DE-B336-17F144A15A51}" type="pres">
      <dgm:prSet presAssocID="{D404F97D-C594-4497-8E0D-6C2373DD2232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7232DAED-C7B0-49EE-95AA-E4AE7C5BCFC5}" type="presOf" srcId="{1D00A2C2-CFC1-41EC-BB60-1DBE54CD5C6D}" destId="{AB48F07D-1684-4EE4-8639-2534B6F42768}" srcOrd="0" destOrd="0" presId="urn:microsoft.com/office/officeart/2005/8/layout/default#5"/>
    <dgm:cxn modelId="{FF6AE0D1-EBD3-459C-A85A-6AE0F238D61C}" type="presOf" srcId="{78B401C1-A817-4DA9-A947-4F6A46598C75}" destId="{328C7942-1447-4993-9D3D-4F86920AD1B0}" srcOrd="0" destOrd="0" presId="urn:microsoft.com/office/officeart/2005/8/layout/default#5"/>
    <dgm:cxn modelId="{067C0F82-98B9-457B-913D-DB50517CE255}" type="presOf" srcId="{E44C3B2A-FD7D-41A5-9AD7-2A6D13F0EB27}" destId="{F8D880BA-2173-4D94-9AA7-FADA82FB6709}" srcOrd="0" destOrd="0" presId="urn:microsoft.com/office/officeart/2005/8/layout/default#5"/>
    <dgm:cxn modelId="{391ECBA3-B13D-4679-975D-1D3B4165B9DE}" srcId="{4EC21A5E-EBCF-45A5-9B6C-9DAB670CBFAE}" destId="{1D00A2C2-CFC1-41EC-BB60-1DBE54CD5C6D}" srcOrd="0" destOrd="0" parTransId="{0C8C3ACD-B4F4-4A19-BC5E-84022A33A329}" sibTransId="{4C8853A6-0A29-4590-A257-566F6C6B403E}"/>
    <dgm:cxn modelId="{F5D95E38-C337-4243-98E4-CFF7ADFA0C98}" type="presOf" srcId="{D404F97D-C594-4497-8E0D-6C2373DD2232}" destId="{F992712D-A71C-44DE-B336-17F144A15A51}" srcOrd="0" destOrd="0" presId="urn:microsoft.com/office/officeart/2005/8/layout/default#5"/>
    <dgm:cxn modelId="{A7E2FF6A-35B8-47A7-825E-E6E9226FC59B}" srcId="{4EC21A5E-EBCF-45A5-9B6C-9DAB670CBFAE}" destId="{E44C3B2A-FD7D-41A5-9AD7-2A6D13F0EB27}" srcOrd="3" destOrd="0" parTransId="{46894D64-4E5F-449C-B67A-3B5C96F0970F}" sibTransId="{768B499C-A510-42F7-98A9-07CE743E5B10}"/>
    <dgm:cxn modelId="{8BBFB9F0-81AB-4DFB-9A72-2814D8963B7D}" srcId="{4EC21A5E-EBCF-45A5-9B6C-9DAB670CBFAE}" destId="{D404F97D-C594-4497-8E0D-6C2373DD2232}" srcOrd="4" destOrd="0" parTransId="{7EEC4DED-F248-40C9-8D0A-24F630E1E7E9}" sibTransId="{C3205674-71B2-4EC8-9C80-E3EFF419E900}"/>
    <dgm:cxn modelId="{C9BF36CD-7B2E-451E-922E-25ED4FCC118E}" type="presOf" srcId="{4EC21A5E-EBCF-45A5-9B6C-9DAB670CBFAE}" destId="{669555F3-666B-4767-A308-AC5EB256F600}" srcOrd="0" destOrd="0" presId="urn:microsoft.com/office/officeart/2005/8/layout/default#5"/>
    <dgm:cxn modelId="{F98CC45E-2E64-420A-9AA3-CFC5320563F9}" srcId="{4EC21A5E-EBCF-45A5-9B6C-9DAB670CBFAE}" destId="{78B401C1-A817-4DA9-A947-4F6A46598C75}" srcOrd="2" destOrd="0" parTransId="{2D5D8525-4426-45BC-8D39-BEC874578822}" sibTransId="{82F2285D-6EB6-4A35-B14C-FFC9F71B822C}"/>
    <dgm:cxn modelId="{205B3C2C-14FA-4C90-A7DF-05170297D41C}" srcId="{4EC21A5E-EBCF-45A5-9B6C-9DAB670CBFAE}" destId="{7356DD7C-AF4F-4374-AD10-3D09BA0260A0}" srcOrd="1" destOrd="0" parTransId="{9D693B12-D743-4A71-A82F-BA57F060C4EA}" sibTransId="{5A073B3B-E2BD-4788-A1A7-C23C67566345}"/>
    <dgm:cxn modelId="{3AD323F7-973F-4465-9575-91F5C75065D3}" type="presOf" srcId="{7356DD7C-AF4F-4374-AD10-3D09BA0260A0}" destId="{51CA77E6-AC87-4F39-A690-B438AD367A4F}" srcOrd="0" destOrd="0" presId="urn:microsoft.com/office/officeart/2005/8/layout/default#5"/>
    <dgm:cxn modelId="{7FA60AEC-1B20-4DE1-9A85-300373D920D7}" type="presParOf" srcId="{669555F3-666B-4767-A308-AC5EB256F600}" destId="{AB48F07D-1684-4EE4-8639-2534B6F42768}" srcOrd="0" destOrd="0" presId="urn:microsoft.com/office/officeart/2005/8/layout/default#5"/>
    <dgm:cxn modelId="{1A8F19A2-B03C-40F2-8118-66201F69A5BF}" type="presParOf" srcId="{669555F3-666B-4767-A308-AC5EB256F600}" destId="{E55902BB-88D4-4A96-A0D2-20B08439E937}" srcOrd="1" destOrd="0" presId="urn:microsoft.com/office/officeart/2005/8/layout/default#5"/>
    <dgm:cxn modelId="{E8D4EF87-51EA-4BD3-B4D3-6B77D8A83B36}" type="presParOf" srcId="{669555F3-666B-4767-A308-AC5EB256F600}" destId="{51CA77E6-AC87-4F39-A690-B438AD367A4F}" srcOrd="2" destOrd="0" presId="urn:microsoft.com/office/officeart/2005/8/layout/default#5"/>
    <dgm:cxn modelId="{06758C25-8A34-453A-AEE1-DA66066F4A9A}" type="presParOf" srcId="{669555F3-666B-4767-A308-AC5EB256F600}" destId="{D91E8679-D31A-48FC-9CF3-899C62964DE2}" srcOrd="3" destOrd="0" presId="urn:microsoft.com/office/officeart/2005/8/layout/default#5"/>
    <dgm:cxn modelId="{10950296-6009-43FE-A920-D252FA3B8A23}" type="presParOf" srcId="{669555F3-666B-4767-A308-AC5EB256F600}" destId="{328C7942-1447-4993-9D3D-4F86920AD1B0}" srcOrd="4" destOrd="0" presId="urn:microsoft.com/office/officeart/2005/8/layout/default#5"/>
    <dgm:cxn modelId="{CE385C0F-829D-4E78-AE3D-3A71BC4384BD}" type="presParOf" srcId="{669555F3-666B-4767-A308-AC5EB256F600}" destId="{15979603-65F0-445E-8CD3-FFCE8F8A34B1}" srcOrd="5" destOrd="0" presId="urn:microsoft.com/office/officeart/2005/8/layout/default#5"/>
    <dgm:cxn modelId="{0FED3381-48BF-4F93-BFF8-7E21B0026843}" type="presParOf" srcId="{669555F3-666B-4767-A308-AC5EB256F600}" destId="{F8D880BA-2173-4D94-9AA7-FADA82FB6709}" srcOrd="6" destOrd="0" presId="urn:microsoft.com/office/officeart/2005/8/layout/default#5"/>
    <dgm:cxn modelId="{8528F2E2-DA09-41CC-A051-0CE1DD3F22FF}" type="presParOf" srcId="{669555F3-666B-4767-A308-AC5EB256F600}" destId="{FB8FA78F-2A9E-422F-B70F-BD030ED1391A}" srcOrd="7" destOrd="0" presId="urn:microsoft.com/office/officeart/2005/8/layout/default#5"/>
    <dgm:cxn modelId="{DB55841D-8F71-4B8A-A249-91EE2F9F89D4}" type="presParOf" srcId="{669555F3-666B-4767-A308-AC5EB256F600}" destId="{F992712D-A71C-44DE-B336-17F144A15A51}" srcOrd="8" destOrd="0" presId="urn:microsoft.com/office/officeart/2005/8/layout/default#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62D4CBFE-00AF-4BAD-9071-72CDA33C83BD}" type="doc">
      <dgm:prSet loTypeId="urn:microsoft.com/office/officeart/2005/8/layout/default#6" loCatId="list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A3288480-63A8-4F21-A61B-17EC920E70D6}">
      <dgm:prSet phldrT="[Texto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s-CO" sz="1800" b="1" dirty="0" smtClean="0">
              <a:solidFill>
                <a:schemeClr val="tx1"/>
              </a:solidFill>
            </a:rPr>
            <a:t>Cardiovascular</a:t>
          </a:r>
          <a:endParaRPr lang="es-CO" sz="1800" b="1" dirty="0">
            <a:solidFill>
              <a:schemeClr val="tx1"/>
            </a:solidFill>
          </a:endParaRPr>
        </a:p>
      </dgm:t>
    </dgm:pt>
    <dgm:pt modelId="{B6AE1E44-1CC2-4607-A065-17574D0490CE}" type="parTrans" cxnId="{1F23CB67-A70D-4967-AFA6-1AC727D85082}">
      <dgm:prSet/>
      <dgm:spPr/>
      <dgm:t>
        <a:bodyPr/>
        <a:lstStyle/>
        <a:p>
          <a:endParaRPr lang="es-CO" sz="1800" b="1"/>
        </a:p>
      </dgm:t>
    </dgm:pt>
    <dgm:pt modelId="{BF8495A2-D835-4C75-A92B-28843AFB7F97}" type="sibTrans" cxnId="{1F23CB67-A70D-4967-AFA6-1AC727D85082}">
      <dgm:prSet/>
      <dgm:spPr/>
      <dgm:t>
        <a:bodyPr/>
        <a:lstStyle/>
        <a:p>
          <a:endParaRPr lang="es-CO" sz="1800" b="1"/>
        </a:p>
      </dgm:t>
    </dgm:pt>
    <dgm:pt modelId="{E14C51B2-E20C-4853-8319-809BDF9E6B66}">
      <dgm:prSet phldrT="[Texto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s-CO" sz="1800" b="1" dirty="0" smtClean="0">
              <a:solidFill>
                <a:schemeClr val="tx1"/>
              </a:solidFill>
            </a:rPr>
            <a:t>Septo post-</a:t>
          </a:r>
          <a:r>
            <a:rPr lang="es-CO" sz="1800" b="1" dirty="0" err="1" smtClean="0">
              <a:solidFill>
                <a:schemeClr val="tx1"/>
              </a:solidFill>
            </a:rPr>
            <a:t>tx</a:t>
          </a:r>
          <a:r>
            <a:rPr lang="es-CO" sz="1800" b="1" dirty="0" smtClean="0">
              <a:solidFill>
                <a:schemeClr val="tx1"/>
              </a:solidFill>
            </a:rPr>
            <a:t>-</a:t>
          </a:r>
          <a:r>
            <a:rPr lang="es-CO" sz="1800" b="1" dirty="0" err="1" smtClean="0">
              <a:solidFill>
                <a:schemeClr val="tx1"/>
              </a:solidFill>
            </a:rPr>
            <a:t>hemodinamia</a:t>
          </a:r>
          <a:r>
            <a:rPr lang="es-CO" sz="1800" b="1" dirty="0" smtClean="0">
              <a:solidFill>
                <a:schemeClr val="tx1"/>
              </a:solidFill>
            </a:rPr>
            <a:t> </a:t>
          </a:r>
          <a:endParaRPr lang="es-CO" sz="1800" b="1" dirty="0">
            <a:solidFill>
              <a:schemeClr val="tx1"/>
            </a:solidFill>
          </a:endParaRPr>
        </a:p>
      </dgm:t>
    </dgm:pt>
    <dgm:pt modelId="{3522CB9C-2084-4CAB-BCB3-4DA8632D7E19}" type="parTrans" cxnId="{1BB3F595-B2DA-4479-8A06-CF379ECEC69D}">
      <dgm:prSet/>
      <dgm:spPr/>
      <dgm:t>
        <a:bodyPr/>
        <a:lstStyle/>
        <a:p>
          <a:endParaRPr lang="es-CO" sz="1800" b="1"/>
        </a:p>
      </dgm:t>
    </dgm:pt>
    <dgm:pt modelId="{F4E4792C-2F16-4A07-B0EC-876AB2929E31}" type="sibTrans" cxnId="{1BB3F595-B2DA-4479-8A06-CF379ECEC69D}">
      <dgm:prSet/>
      <dgm:spPr/>
      <dgm:t>
        <a:bodyPr/>
        <a:lstStyle/>
        <a:p>
          <a:endParaRPr lang="es-CO" sz="1800" b="1"/>
        </a:p>
      </dgm:t>
    </dgm:pt>
    <dgm:pt modelId="{E801FD81-83F0-44E1-A026-DD6013EAFC8B}">
      <dgm:prSet phldrT="[Texto]" custT="1"/>
      <dgm:spPr/>
      <dgm:t>
        <a:bodyPr/>
        <a:lstStyle/>
        <a:p>
          <a:r>
            <a:rPr lang="es-CO" sz="1800" b="1" dirty="0" smtClean="0">
              <a:solidFill>
                <a:schemeClr val="tx1"/>
              </a:solidFill>
            </a:rPr>
            <a:t>Blefaroplastia </a:t>
          </a:r>
          <a:r>
            <a:rPr lang="es-CO" sz="1800" b="1" dirty="0" err="1" smtClean="0">
              <a:solidFill>
                <a:schemeClr val="tx1"/>
              </a:solidFill>
            </a:rPr>
            <a:t>sup</a:t>
          </a:r>
          <a:r>
            <a:rPr lang="es-CO" sz="1800" b="1" dirty="0" smtClean="0">
              <a:solidFill>
                <a:schemeClr val="tx1"/>
              </a:solidFill>
            </a:rPr>
            <a:t>. Funcional</a:t>
          </a:r>
          <a:endParaRPr lang="es-CO" sz="1800" b="1" dirty="0">
            <a:solidFill>
              <a:schemeClr val="tx1"/>
            </a:solidFill>
          </a:endParaRPr>
        </a:p>
      </dgm:t>
    </dgm:pt>
    <dgm:pt modelId="{38080174-26A2-4BE3-824D-DA13AE670519}" type="parTrans" cxnId="{EE96168C-E92B-4C20-AE47-318D2B352C0D}">
      <dgm:prSet/>
      <dgm:spPr/>
      <dgm:t>
        <a:bodyPr/>
        <a:lstStyle/>
        <a:p>
          <a:endParaRPr lang="es-CO" sz="1800" b="1"/>
        </a:p>
      </dgm:t>
    </dgm:pt>
    <dgm:pt modelId="{93D209B0-74AC-4C94-8ED6-07FA0814C92A}" type="sibTrans" cxnId="{EE96168C-E92B-4C20-AE47-318D2B352C0D}">
      <dgm:prSet/>
      <dgm:spPr/>
      <dgm:t>
        <a:bodyPr/>
        <a:lstStyle/>
        <a:p>
          <a:endParaRPr lang="es-CO" sz="1800" b="1"/>
        </a:p>
      </dgm:t>
    </dgm:pt>
    <dgm:pt modelId="{E080FA02-AFBB-4509-9ACE-0C553D5335A3}">
      <dgm:prSet phldrT="[Texto]" custT="1"/>
      <dgm:spPr/>
      <dgm:t>
        <a:bodyPr/>
        <a:lstStyle/>
        <a:p>
          <a:r>
            <a:rPr lang="es-CO" sz="1800" b="1" dirty="0" smtClean="0">
              <a:solidFill>
                <a:schemeClr val="tx1"/>
              </a:solidFill>
            </a:rPr>
            <a:t>Qx padecimientos </a:t>
          </a:r>
          <a:r>
            <a:rPr lang="es-CO" sz="1800" b="1" dirty="0" err="1" smtClean="0">
              <a:solidFill>
                <a:schemeClr val="tx1"/>
              </a:solidFill>
            </a:rPr>
            <a:t>cronicos</a:t>
          </a:r>
          <a:r>
            <a:rPr lang="es-CO" sz="1800" b="1" dirty="0" smtClean="0">
              <a:solidFill>
                <a:schemeClr val="tx1"/>
              </a:solidFill>
            </a:rPr>
            <a:t>-artrosis</a:t>
          </a:r>
          <a:endParaRPr lang="es-CO" sz="1800" b="1" dirty="0">
            <a:solidFill>
              <a:schemeClr val="tx1"/>
            </a:solidFill>
          </a:endParaRPr>
        </a:p>
      </dgm:t>
    </dgm:pt>
    <dgm:pt modelId="{AA4D0095-4440-4A33-808E-87CB8E6282B6}" type="parTrans" cxnId="{29788D91-F71A-4F5C-AF03-7692A34701BF}">
      <dgm:prSet/>
      <dgm:spPr/>
      <dgm:t>
        <a:bodyPr/>
        <a:lstStyle/>
        <a:p>
          <a:endParaRPr lang="es-CO" sz="1800" b="1"/>
        </a:p>
      </dgm:t>
    </dgm:pt>
    <dgm:pt modelId="{A3CA1270-C110-4659-91E3-94C80DC2B793}" type="sibTrans" cxnId="{29788D91-F71A-4F5C-AF03-7692A34701BF}">
      <dgm:prSet/>
      <dgm:spPr/>
      <dgm:t>
        <a:bodyPr/>
        <a:lstStyle/>
        <a:p>
          <a:endParaRPr lang="es-CO" sz="1800" b="1"/>
        </a:p>
      </dgm:t>
    </dgm:pt>
    <dgm:pt modelId="{0165FDE0-E325-4DC0-BAAB-0CF1D45599CD}">
      <dgm:prSet phldrT="[Texto]" custT="1"/>
      <dgm:spPr/>
      <dgm:t>
        <a:bodyPr/>
        <a:lstStyle/>
        <a:p>
          <a:r>
            <a:rPr lang="es-CO" sz="1800" b="1" dirty="0" smtClean="0">
              <a:solidFill>
                <a:schemeClr val="tx1"/>
              </a:solidFill>
            </a:rPr>
            <a:t>Qx senos paranasales</a:t>
          </a:r>
          <a:endParaRPr lang="es-CO" sz="1800" b="1" dirty="0">
            <a:solidFill>
              <a:schemeClr val="tx1"/>
            </a:solidFill>
          </a:endParaRPr>
        </a:p>
      </dgm:t>
    </dgm:pt>
    <dgm:pt modelId="{9881F23A-A209-4F78-BB98-9BC967A2F905}" type="parTrans" cxnId="{EBA4A414-78E5-44D7-A97C-925E37D636C5}">
      <dgm:prSet/>
      <dgm:spPr/>
      <dgm:t>
        <a:bodyPr/>
        <a:lstStyle/>
        <a:p>
          <a:endParaRPr lang="es-CO" sz="1800" b="1"/>
        </a:p>
      </dgm:t>
    </dgm:pt>
    <dgm:pt modelId="{04686755-5FD6-4379-A5ED-13FF635B95F9}" type="sibTrans" cxnId="{EBA4A414-78E5-44D7-A97C-925E37D636C5}">
      <dgm:prSet/>
      <dgm:spPr/>
      <dgm:t>
        <a:bodyPr/>
        <a:lstStyle/>
        <a:p>
          <a:endParaRPr lang="es-CO" sz="1800" b="1"/>
        </a:p>
      </dgm:t>
    </dgm:pt>
    <dgm:pt modelId="{D0114260-5880-4A05-86D7-B8E8177EA7EE}" type="pres">
      <dgm:prSet presAssocID="{62D4CBFE-00AF-4BAD-9071-72CDA33C83B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EF5B4436-7073-47AF-9382-BA7AED6A4F06}" type="pres">
      <dgm:prSet presAssocID="{A3288480-63A8-4F21-A61B-17EC920E70D6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BC4ECC2F-141E-476A-9295-2C9D22826802}" type="pres">
      <dgm:prSet presAssocID="{BF8495A2-D835-4C75-A92B-28843AFB7F97}" presName="sibTrans" presStyleCnt="0"/>
      <dgm:spPr/>
      <dgm:t>
        <a:bodyPr/>
        <a:lstStyle/>
        <a:p>
          <a:endParaRPr lang="es-CO"/>
        </a:p>
      </dgm:t>
    </dgm:pt>
    <dgm:pt modelId="{CCDFEA5B-C9A4-48A4-B99B-CBB1E5EDB295}" type="pres">
      <dgm:prSet presAssocID="{E14C51B2-E20C-4853-8319-809BDF9E6B66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6705FA2D-F01A-4A1A-A8B8-90038D281D6F}" type="pres">
      <dgm:prSet presAssocID="{F4E4792C-2F16-4A07-B0EC-876AB2929E31}" presName="sibTrans" presStyleCnt="0"/>
      <dgm:spPr/>
      <dgm:t>
        <a:bodyPr/>
        <a:lstStyle/>
        <a:p>
          <a:endParaRPr lang="es-CO"/>
        </a:p>
      </dgm:t>
    </dgm:pt>
    <dgm:pt modelId="{922C9789-6D54-4395-BB3C-A6F197EE946B}" type="pres">
      <dgm:prSet presAssocID="{E801FD81-83F0-44E1-A026-DD6013EAFC8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41FEEBCA-C157-4571-82DF-4DBCA67B12EB}" type="pres">
      <dgm:prSet presAssocID="{93D209B0-74AC-4C94-8ED6-07FA0814C92A}" presName="sibTrans" presStyleCnt="0"/>
      <dgm:spPr/>
      <dgm:t>
        <a:bodyPr/>
        <a:lstStyle/>
        <a:p>
          <a:endParaRPr lang="es-CO"/>
        </a:p>
      </dgm:t>
    </dgm:pt>
    <dgm:pt modelId="{18C2B2D6-4696-44A2-A779-D1A53432A52E}" type="pres">
      <dgm:prSet presAssocID="{E080FA02-AFBB-4509-9ACE-0C553D5335A3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4C9DF521-0A65-4702-A160-58EC703ED08E}" type="pres">
      <dgm:prSet presAssocID="{A3CA1270-C110-4659-91E3-94C80DC2B793}" presName="sibTrans" presStyleCnt="0"/>
      <dgm:spPr/>
      <dgm:t>
        <a:bodyPr/>
        <a:lstStyle/>
        <a:p>
          <a:endParaRPr lang="es-CO"/>
        </a:p>
      </dgm:t>
    </dgm:pt>
    <dgm:pt modelId="{33678B39-7370-4B6E-8324-C9E9506DCEBB}" type="pres">
      <dgm:prSet presAssocID="{0165FDE0-E325-4DC0-BAAB-0CF1D45599CD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1F23CB67-A70D-4967-AFA6-1AC727D85082}" srcId="{62D4CBFE-00AF-4BAD-9071-72CDA33C83BD}" destId="{A3288480-63A8-4F21-A61B-17EC920E70D6}" srcOrd="0" destOrd="0" parTransId="{B6AE1E44-1CC2-4607-A065-17574D0490CE}" sibTransId="{BF8495A2-D835-4C75-A92B-28843AFB7F97}"/>
    <dgm:cxn modelId="{EE96168C-E92B-4C20-AE47-318D2B352C0D}" srcId="{62D4CBFE-00AF-4BAD-9071-72CDA33C83BD}" destId="{E801FD81-83F0-44E1-A026-DD6013EAFC8B}" srcOrd="2" destOrd="0" parTransId="{38080174-26A2-4BE3-824D-DA13AE670519}" sibTransId="{93D209B0-74AC-4C94-8ED6-07FA0814C92A}"/>
    <dgm:cxn modelId="{843E3195-307E-4AAE-83F7-781ADEBF4235}" type="presOf" srcId="{A3288480-63A8-4F21-A61B-17EC920E70D6}" destId="{EF5B4436-7073-47AF-9382-BA7AED6A4F06}" srcOrd="0" destOrd="0" presId="urn:microsoft.com/office/officeart/2005/8/layout/default#6"/>
    <dgm:cxn modelId="{1BB3F595-B2DA-4479-8A06-CF379ECEC69D}" srcId="{62D4CBFE-00AF-4BAD-9071-72CDA33C83BD}" destId="{E14C51B2-E20C-4853-8319-809BDF9E6B66}" srcOrd="1" destOrd="0" parTransId="{3522CB9C-2084-4CAB-BCB3-4DA8632D7E19}" sibTransId="{F4E4792C-2F16-4A07-B0EC-876AB2929E31}"/>
    <dgm:cxn modelId="{AE680D0D-0B5E-41AF-BAF8-DF1E7E938878}" type="presOf" srcId="{E801FD81-83F0-44E1-A026-DD6013EAFC8B}" destId="{922C9789-6D54-4395-BB3C-A6F197EE946B}" srcOrd="0" destOrd="0" presId="urn:microsoft.com/office/officeart/2005/8/layout/default#6"/>
    <dgm:cxn modelId="{EBA4A414-78E5-44D7-A97C-925E37D636C5}" srcId="{62D4CBFE-00AF-4BAD-9071-72CDA33C83BD}" destId="{0165FDE0-E325-4DC0-BAAB-0CF1D45599CD}" srcOrd="4" destOrd="0" parTransId="{9881F23A-A209-4F78-BB98-9BC967A2F905}" sibTransId="{04686755-5FD6-4379-A5ED-13FF635B95F9}"/>
    <dgm:cxn modelId="{541160DC-B898-4C14-810A-E6988D6C48D5}" type="presOf" srcId="{E080FA02-AFBB-4509-9ACE-0C553D5335A3}" destId="{18C2B2D6-4696-44A2-A779-D1A53432A52E}" srcOrd="0" destOrd="0" presId="urn:microsoft.com/office/officeart/2005/8/layout/default#6"/>
    <dgm:cxn modelId="{4694C84B-2A70-4F2E-B0DC-A378A98E358E}" type="presOf" srcId="{E14C51B2-E20C-4853-8319-809BDF9E6B66}" destId="{CCDFEA5B-C9A4-48A4-B99B-CBB1E5EDB295}" srcOrd="0" destOrd="0" presId="urn:microsoft.com/office/officeart/2005/8/layout/default#6"/>
    <dgm:cxn modelId="{19931419-0F58-4847-8D78-840289866C0D}" type="presOf" srcId="{0165FDE0-E325-4DC0-BAAB-0CF1D45599CD}" destId="{33678B39-7370-4B6E-8324-C9E9506DCEBB}" srcOrd="0" destOrd="0" presId="urn:microsoft.com/office/officeart/2005/8/layout/default#6"/>
    <dgm:cxn modelId="{29788D91-F71A-4F5C-AF03-7692A34701BF}" srcId="{62D4CBFE-00AF-4BAD-9071-72CDA33C83BD}" destId="{E080FA02-AFBB-4509-9ACE-0C553D5335A3}" srcOrd="3" destOrd="0" parTransId="{AA4D0095-4440-4A33-808E-87CB8E6282B6}" sibTransId="{A3CA1270-C110-4659-91E3-94C80DC2B793}"/>
    <dgm:cxn modelId="{6CAED2C4-7A3F-4C47-A48C-54EF38A530A2}" type="presOf" srcId="{62D4CBFE-00AF-4BAD-9071-72CDA33C83BD}" destId="{D0114260-5880-4A05-86D7-B8E8177EA7EE}" srcOrd="0" destOrd="0" presId="urn:microsoft.com/office/officeart/2005/8/layout/default#6"/>
    <dgm:cxn modelId="{13580B81-B4E8-46F2-BB08-D7025EC18E6D}" type="presParOf" srcId="{D0114260-5880-4A05-86D7-B8E8177EA7EE}" destId="{EF5B4436-7073-47AF-9382-BA7AED6A4F06}" srcOrd="0" destOrd="0" presId="urn:microsoft.com/office/officeart/2005/8/layout/default#6"/>
    <dgm:cxn modelId="{0533869C-121B-40C4-B763-2C0AD19E7539}" type="presParOf" srcId="{D0114260-5880-4A05-86D7-B8E8177EA7EE}" destId="{BC4ECC2F-141E-476A-9295-2C9D22826802}" srcOrd="1" destOrd="0" presId="urn:microsoft.com/office/officeart/2005/8/layout/default#6"/>
    <dgm:cxn modelId="{832FB258-674F-4157-AA24-6A42A38A6C95}" type="presParOf" srcId="{D0114260-5880-4A05-86D7-B8E8177EA7EE}" destId="{CCDFEA5B-C9A4-48A4-B99B-CBB1E5EDB295}" srcOrd="2" destOrd="0" presId="urn:microsoft.com/office/officeart/2005/8/layout/default#6"/>
    <dgm:cxn modelId="{BE89CD72-6C41-4E3E-B537-9C5436AB1C61}" type="presParOf" srcId="{D0114260-5880-4A05-86D7-B8E8177EA7EE}" destId="{6705FA2D-F01A-4A1A-A8B8-90038D281D6F}" srcOrd="3" destOrd="0" presId="urn:microsoft.com/office/officeart/2005/8/layout/default#6"/>
    <dgm:cxn modelId="{ED01FD10-B581-4C0C-99A7-9A6B67F0AD49}" type="presParOf" srcId="{D0114260-5880-4A05-86D7-B8E8177EA7EE}" destId="{922C9789-6D54-4395-BB3C-A6F197EE946B}" srcOrd="4" destOrd="0" presId="urn:microsoft.com/office/officeart/2005/8/layout/default#6"/>
    <dgm:cxn modelId="{E39F1BA0-1044-45AF-AC22-1E36BE7AEDC9}" type="presParOf" srcId="{D0114260-5880-4A05-86D7-B8E8177EA7EE}" destId="{41FEEBCA-C157-4571-82DF-4DBCA67B12EB}" srcOrd="5" destOrd="0" presId="urn:microsoft.com/office/officeart/2005/8/layout/default#6"/>
    <dgm:cxn modelId="{15268A08-C234-42D0-B2B7-6CF4F3EFF08A}" type="presParOf" srcId="{D0114260-5880-4A05-86D7-B8E8177EA7EE}" destId="{18C2B2D6-4696-44A2-A779-D1A53432A52E}" srcOrd="6" destOrd="0" presId="urn:microsoft.com/office/officeart/2005/8/layout/default#6"/>
    <dgm:cxn modelId="{CBD8075F-8A89-4164-96EA-33C1323591A4}" type="presParOf" srcId="{D0114260-5880-4A05-86D7-B8E8177EA7EE}" destId="{4C9DF521-0A65-4702-A160-58EC703ED08E}" srcOrd="7" destOrd="0" presId="urn:microsoft.com/office/officeart/2005/8/layout/default#6"/>
    <dgm:cxn modelId="{97B499E6-604F-403D-91D9-2D1DEC81E98B}" type="presParOf" srcId="{D0114260-5880-4A05-86D7-B8E8177EA7EE}" destId="{33678B39-7370-4B6E-8324-C9E9506DCEBB}" srcOrd="8" destOrd="0" presId="urn:microsoft.com/office/officeart/2005/8/layout/default#6"/>
  </dgm:cxnLst>
  <dgm:bg/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62D4CBFE-00AF-4BAD-9071-72CDA33C83BD}" type="doc">
      <dgm:prSet loTypeId="urn:microsoft.com/office/officeart/2005/8/layout/default#6" loCatId="list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A3288480-63A8-4F21-A61B-17EC920E70D6}">
      <dgm:prSet phldrT="[Texto]" custT="1"/>
      <dgm:spPr/>
      <dgm:t>
        <a:bodyPr/>
        <a:lstStyle/>
        <a:p>
          <a:r>
            <a:rPr lang="es-CO" sz="2400" b="0" dirty="0" smtClean="0">
              <a:solidFill>
                <a:schemeClr val="tx1"/>
              </a:solidFill>
            </a:rPr>
            <a:t>Transplante de Órganos</a:t>
          </a:r>
        </a:p>
        <a:p>
          <a:r>
            <a:rPr lang="es-CO" sz="2400" b="0" dirty="0" smtClean="0">
              <a:solidFill>
                <a:schemeClr val="tx1"/>
              </a:solidFill>
            </a:rPr>
            <a:t>TOPE</a:t>
          </a:r>
          <a:endParaRPr lang="es-CO" sz="2400" b="0" dirty="0">
            <a:solidFill>
              <a:schemeClr val="tx1"/>
            </a:solidFill>
          </a:endParaRPr>
        </a:p>
      </dgm:t>
    </dgm:pt>
    <dgm:pt modelId="{B6AE1E44-1CC2-4607-A065-17574D0490CE}" type="parTrans" cxnId="{1F23CB67-A70D-4967-AFA6-1AC727D85082}">
      <dgm:prSet/>
      <dgm:spPr/>
      <dgm:t>
        <a:bodyPr/>
        <a:lstStyle/>
        <a:p>
          <a:endParaRPr lang="es-CO" sz="2400"/>
        </a:p>
      </dgm:t>
    </dgm:pt>
    <dgm:pt modelId="{BF8495A2-D835-4C75-A92B-28843AFB7F97}" type="sibTrans" cxnId="{1F23CB67-A70D-4967-AFA6-1AC727D85082}">
      <dgm:prSet/>
      <dgm:spPr/>
      <dgm:t>
        <a:bodyPr/>
        <a:lstStyle/>
        <a:p>
          <a:endParaRPr lang="es-CO" sz="2400"/>
        </a:p>
      </dgm:t>
    </dgm:pt>
    <dgm:pt modelId="{E14C51B2-E20C-4853-8319-809BDF9E6B66}">
      <dgm:prSet phldrT="[Texto]" custT="1"/>
      <dgm:spPr/>
      <dgm:t>
        <a:bodyPr/>
        <a:lstStyle/>
        <a:p>
          <a:r>
            <a:rPr lang="es-CO" sz="2400" b="0" dirty="0" smtClean="0">
              <a:solidFill>
                <a:schemeClr val="tx1"/>
              </a:solidFill>
            </a:rPr>
            <a:t>Transtornos Congénitos y Genéticos </a:t>
          </a:r>
        </a:p>
        <a:p>
          <a:r>
            <a:rPr lang="es-CO" sz="2400" b="0" dirty="0" smtClean="0">
              <a:solidFill>
                <a:schemeClr val="tx1"/>
              </a:solidFill>
            </a:rPr>
            <a:t>Hasta: 2 SMMLV</a:t>
          </a:r>
          <a:endParaRPr lang="es-CO" sz="2400" b="0" dirty="0">
            <a:solidFill>
              <a:schemeClr val="tx1"/>
            </a:solidFill>
          </a:endParaRPr>
        </a:p>
      </dgm:t>
    </dgm:pt>
    <dgm:pt modelId="{3522CB9C-2084-4CAB-BCB3-4DA8632D7E19}" type="parTrans" cxnId="{1BB3F595-B2DA-4479-8A06-CF379ECEC69D}">
      <dgm:prSet/>
      <dgm:spPr/>
      <dgm:t>
        <a:bodyPr/>
        <a:lstStyle/>
        <a:p>
          <a:endParaRPr lang="es-CO" sz="2400"/>
        </a:p>
      </dgm:t>
    </dgm:pt>
    <dgm:pt modelId="{F4E4792C-2F16-4A07-B0EC-876AB2929E31}" type="sibTrans" cxnId="{1BB3F595-B2DA-4479-8A06-CF379ECEC69D}">
      <dgm:prSet/>
      <dgm:spPr/>
      <dgm:t>
        <a:bodyPr/>
        <a:lstStyle/>
        <a:p>
          <a:endParaRPr lang="es-CO" sz="2400"/>
        </a:p>
      </dgm:t>
    </dgm:pt>
    <dgm:pt modelId="{D0114260-5880-4A05-86D7-B8E8177EA7EE}" type="pres">
      <dgm:prSet presAssocID="{62D4CBFE-00AF-4BAD-9071-72CDA33C83B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EF5B4436-7073-47AF-9382-BA7AED6A4F06}" type="pres">
      <dgm:prSet presAssocID="{A3288480-63A8-4F21-A61B-17EC920E70D6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BC4ECC2F-141E-476A-9295-2C9D22826802}" type="pres">
      <dgm:prSet presAssocID="{BF8495A2-D835-4C75-A92B-28843AFB7F97}" presName="sibTrans" presStyleCnt="0"/>
      <dgm:spPr/>
      <dgm:t>
        <a:bodyPr/>
        <a:lstStyle/>
        <a:p>
          <a:endParaRPr lang="es-CO"/>
        </a:p>
      </dgm:t>
    </dgm:pt>
    <dgm:pt modelId="{CCDFEA5B-C9A4-48A4-B99B-CBB1E5EDB295}" type="pres">
      <dgm:prSet presAssocID="{E14C51B2-E20C-4853-8319-809BDF9E6B66}" presName="node" presStyleLbl="node1" presStyleIdx="1" presStyleCnt="2" custLinFactNeighborX="-1840" custLinFactNeighborY="1089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1F23CB67-A70D-4967-AFA6-1AC727D85082}" srcId="{62D4CBFE-00AF-4BAD-9071-72CDA33C83BD}" destId="{A3288480-63A8-4F21-A61B-17EC920E70D6}" srcOrd="0" destOrd="0" parTransId="{B6AE1E44-1CC2-4607-A065-17574D0490CE}" sibTransId="{BF8495A2-D835-4C75-A92B-28843AFB7F97}"/>
    <dgm:cxn modelId="{1BB3F595-B2DA-4479-8A06-CF379ECEC69D}" srcId="{62D4CBFE-00AF-4BAD-9071-72CDA33C83BD}" destId="{E14C51B2-E20C-4853-8319-809BDF9E6B66}" srcOrd="1" destOrd="0" parTransId="{3522CB9C-2084-4CAB-BCB3-4DA8632D7E19}" sibTransId="{F4E4792C-2F16-4A07-B0EC-876AB2929E31}"/>
    <dgm:cxn modelId="{E5B10621-F88B-477A-888A-897541F9CAF1}" type="presOf" srcId="{62D4CBFE-00AF-4BAD-9071-72CDA33C83BD}" destId="{D0114260-5880-4A05-86D7-B8E8177EA7EE}" srcOrd="0" destOrd="0" presId="urn:microsoft.com/office/officeart/2005/8/layout/default#6"/>
    <dgm:cxn modelId="{4AB29841-3EAA-45C7-8423-DE42F0764C9B}" type="presOf" srcId="{A3288480-63A8-4F21-A61B-17EC920E70D6}" destId="{EF5B4436-7073-47AF-9382-BA7AED6A4F06}" srcOrd="0" destOrd="0" presId="urn:microsoft.com/office/officeart/2005/8/layout/default#6"/>
    <dgm:cxn modelId="{390DF47A-216C-4A74-A8C8-CD487E7DF6C3}" type="presOf" srcId="{E14C51B2-E20C-4853-8319-809BDF9E6B66}" destId="{CCDFEA5B-C9A4-48A4-B99B-CBB1E5EDB295}" srcOrd="0" destOrd="0" presId="urn:microsoft.com/office/officeart/2005/8/layout/default#6"/>
    <dgm:cxn modelId="{D48BAC80-79AC-4C2F-A60E-87E8A7CBED54}" type="presParOf" srcId="{D0114260-5880-4A05-86D7-B8E8177EA7EE}" destId="{EF5B4436-7073-47AF-9382-BA7AED6A4F06}" srcOrd="0" destOrd="0" presId="urn:microsoft.com/office/officeart/2005/8/layout/default#6"/>
    <dgm:cxn modelId="{D8DE7D43-DBFD-4984-A39C-84E4850D9388}" type="presParOf" srcId="{D0114260-5880-4A05-86D7-B8E8177EA7EE}" destId="{BC4ECC2F-141E-476A-9295-2C9D22826802}" srcOrd="1" destOrd="0" presId="urn:microsoft.com/office/officeart/2005/8/layout/default#6"/>
    <dgm:cxn modelId="{30634E81-F965-414F-8D83-30FD64CF2989}" type="presParOf" srcId="{D0114260-5880-4A05-86D7-B8E8177EA7EE}" destId="{CCDFEA5B-C9A4-48A4-B99B-CBB1E5EDB295}" srcOrd="2" destOrd="0" presId="urn:microsoft.com/office/officeart/2005/8/layout/default#6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2D4CBFE-00AF-4BAD-9071-72CDA33C83BD}" type="doc">
      <dgm:prSet loTypeId="urn:microsoft.com/office/officeart/2005/8/layout/default#2" loCatId="list" qsTypeId="urn:microsoft.com/office/officeart/2005/8/quickstyle/3d7" qsCatId="3D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A3288480-63A8-4F21-A61B-17EC920E70D6}">
      <dgm:prSet phldrT="[Texto]"/>
      <dgm:spPr/>
      <dgm:t>
        <a:bodyPr/>
        <a:lstStyle/>
        <a:p>
          <a:r>
            <a:rPr lang="es-CO" b="1" dirty="0" smtClean="0"/>
            <a:t>QX CARDIOVASCULAR</a:t>
          </a:r>
          <a:endParaRPr lang="es-CO" b="1" dirty="0"/>
        </a:p>
      </dgm:t>
    </dgm:pt>
    <dgm:pt modelId="{B6AE1E44-1CC2-4607-A065-17574D0490CE}" type="parTrans" cxnId="{1F23CB67-A70D-4967-AFA6-1AC727D85082}">
      <dgm:prSet/>
      <dgm:spPr/>
      <dgm:t>
        <a:bodyPr/>
        <a:lstStyle/>
        <a:p>
          <a:endParaRPr lang="es-CO"/>
        </a:p>
      </dgm:t>
    </dgm:pt>
    <dgm:pt modelId="{BF8495A2-D835-4C75-A92B-28843AFB7F97}" type="sibTrans" cxnId="{1F23CB67-A70D-4967-AFA6-1AC727D85082}">
      <dgm:prSet/>
      <dgm:spPr/>
      <dgm:t>
        <a:bodyPr/>
        <a:lstStyle/>
        <a:p>
          <a:endParaRPr lang="es-CO"/>
        </a:p>
      </dgm:t>
    </dgm:pt>
    <dgm:pt modelId="{E14C51B2-E20C-4853-8319-809BDF9E6B66}">
      <dgm:prSet phldrT="[Texto]"/>
      <dgm:spPr/>
      <dgm:t>
        <a:bodyPr/>
        <a:lstStyle/>
        <a:p>
          <a:r>
            <a:rPr lang="es-CO" b="1" dirty="0" smtClean="0"/>
            <a:t>SEPTO POST TX</a:t>
          </a:r>
          <a:endParaRPr lang="es-CO" b="1" dirty="0"/>
        </a:p>
      </dgm:t>
    </dgm:pt>
    <dgm:pt modelId="{3522CB9C-2084-4CAB-BCB3-4DA8632D7E19}" type="parTrans" cxnId="{1BB3F595-B2DA-4479-8A06-CF379ECEC69D}">
      <dgm:prSet/>
      <dgm:spPr/>
      <dgm:t>
        <a:bodyPr/>
        <a:lstStyle/>
        <a:p>
          <a:endParaRPr lang="es-CO"/>
        </a:p>
      </dgm:t>
    </dgm:pt>
    <dgm:pt modelId="{F4E4792C-2F16-4A07-B0EC-876AB2929E31}" type="sibTrans" cxnId="{1BB3F595-B2DA-4479-8A06-CF379ECEC69D}">
      <dgm:prSet/>
      <dgm:spPr/>
      <dgm:t>
        <a:bodyPr/>
        <a:lstStyle/>
        <a:p>
          <a:endParaRPr lang="es-CO"/>
        </a:p>
      </dgm:t>
    </dgm:pt>
    <dgm:pt modelId="{E801FD81-83F0-44E1-A026-DD6013EAFC8B}">
      <dgm:prSet phldrT="[Texto]"/>
      <dgm:spPr/>
      <dgm:t>
        <a:bodyPr/>
        <a:lstStyle/>
        <a:p>
          <a:r>
            <a:rPr lang="es-CO" b="1" dirty="0" smtClean="0"/>
            <a:t>BLEFAROPLASTIA SUP. FUNCIONAL</a:t>
          </a:r>
          <a:endParaRPr lang="es-CO" b="1" dirty="0"/>
        </a:p>
      </dgm:t>
    </dgm:pt>
    <dgm:pt modelId="{38080174-26A2-4BE3-824D-DA13AE670519}" type="parTrans" cxnId="{EE96168C-E92B-4C20-AE47-318D2B352C0D}">
      <dgm:prSet/>
      <dgm:spPr/>
      <dgm:t>
        <a:bodyPr/>
        <a:lstStyle/>
        <a:p>
          <a:endParaRPr lang="es-CO"/>
        </a:p>
      </dgm:t>
    </dgm:pt>
    <dgm:pt modelId="{93D209B0-74AC-4C94-8ED6-07FA0814C92A}" type="sibTrans" cxnId="{EE96168C-E92B-4C20-AE47-318D2B352C0D}">
      <dgm:prSet/>
      <dgm:spPr/>
      <dgm:t>
        <a:bodyPr/>
        <a:lstStyle/>
        <a:p>
          <a:endParaRPr lang="es-CO"/>
        </a:p>
      </dgm:t>
    </dgm:pt>
    <dgm:pt modelId="{E080FA02-AFBB-4509-9ACE-0C553D5335A3}">
      <dgm:prSet phldrT="[Texto]"/>
      <dgm:spPr/>
      <dgm:t>
        <a:bodyPr/>
        <a:lstStyle/>
        <a:p>
          <a:r>
            <a:rPr lang="es-CO" b="1" dirty="0" smtClean="0"/>
            <a:t>QX PADECIMIENTOS CRONICOS-ARTROSIS</a:t>
          </a:r>
          <a:endParaRPr lang="es-CO" b="1" dirty="0"/>
        </a:p>
      </dgm:t>
    </dgm:pt>
    <dgm:pt modelId="{AA4D0095-4440-4A33-808E-87CB8E6282B6}" type="parTrans" cxnId="{29788D91-F71A-4F5C-AF03-7692A34701BF}">
      <dgm:prSet/>
      <dgm:spPr/>
      <dgm:t>
        <a:bodyPr/>
        <a:lstStyle/>
        <a:p>
          <a:endParaRPr lang="es-CO"/>
        </a:p>
      </dgm:t>
    </dgm:pt>
    <dgm:pt modelId="{A3CA1270-C110-4659-91E3-94C80DC2B793}" type="sibTrans" cxnId="{29788D91-F71A-4F5C-AF03-7692A34701BF}">
      <dgm:prSet/>
      <dgm:spPr/>
      <dgm:t>
        <a:bodyPr/>
        <a:lstStyle/>
        <a:p>
          <a:endParaRPr lang="es-CO"/>
        </a:p>
      </dgm:t>
    </dgm:pt>
    <dgm:pt modelId="{0165FDE0-E325-4DC0-BAAB-0CF1D45599CD}">
      <dgm:prSet phldrT="[Texto]"/>
      <dgm:spPr/>
      <dgm:t>
        <a:bodyPr/>
        <a:lstStyle/>
        <a:p>
          <a:r>
            <a:rPr lang="es-CO" b="1" dirty="0" smtClean="0"/>
            <a:t>QX SENOS PARANASALES</a:t>
          </a:r>
          <a:endParaRPr lang="es-CO" b="1" dirty="0"/>
        </a:p>
      </dgm:t>
    </dgm:pt>
    <dgm:pt modelId="{9881F23A-A209-4F78-BB98-9BC967A2F905}" type="parTrans" cxnId="{EBA4A414-78E5-44D7-A97C-925E37D636C5}">
      <dgm:prSet/>
      <dgm:spPr/>
      <dgm:t>
        <a:bodyPr/>
        <a:lstStyle/>
        <a:p>
          <a:endParaRPr lang="es-CO"/>
        </a:p>
      </dgm:t>
    </dgm:pt>
    <dgm:pt modelId="{04686755-5FD6-4379-A5ED-13FF635B95F9}" type="sibTrans" cxnId="{EBA4A414-78E5-44D7-A97C-925E37D636C5}">
      <dgm:prSet/>
      <dgm:spPr/>
      <dgm:t>
        <a:bodyPr/>
        <a:lstStyle/>
        <a:p>
          <a:endParaRPr lang="es-CO"/>
        </a:p>
      </dgm:t>
    </dgm:pt>
    <dgm:pt modelId="{D0114260-5880-4A05-86D7-B8E8177EA7EE}" type="pres">
      <dgm:prSet presAssocID="{62D4CBFE-00AF-4BAD-9071-72CDA33C83B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EF5B4436-7073-47AF-9382-BA7AED6A4F06}" type="pres">
      <dgm:prSet presAssocID="{A3288480-63A8-4F21-A61B-17EC920E70D6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BC4ECC2F-141E-476A-9295-2C9D22826802}" type="pres">
      <dgm:prSet presAssocID="{BF8495A2-D835-4C75-A92B-28843AFB7F97}" presName="sibTrans" presStyleCnt="0"/>
      <dgm:spPr/>
    </dgm:pt>
    <dgm:pt modelId="{CCDFEA5B-C9A4-48A4-B99B-CBB1E5EDB295}" type="pres">
      <dgm:prSet presAssocID="{E14C51B2-E20C-4853-8319-809BDF9E6B66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6705FA2D-F01A-4A1A-A8B8-90038D281D6F}" type="pres">
      <dgm:prSet presAssocID="{F4E4792C-2F16-4A07-B0EC-876AB2929E31}" presName="sibTrans" presStyleCnt="0"/>
      <dgm:spPr/>
    </dgm:pt>
    <dgm:pt modelId="{922C9789-6D54-4395-BB3C-A6F197EE946B}" type="pres">
      <dgm:prSet presAssocID="{E801FD81-83F0-44E1-A026-DD6013EAFC8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41FEEBCA-C157-4571-82DF-4DBCA67B12EB}" type="pres">
      <dgm:prSet presAssocID="{93D209B0-74AC-4C94-8ED6-07FA0814C92A}" presName="sibTrans" presStyleCnt="0"/>
      <dgm:spPr/>
    </dgm:pt>
    <dgm:pt modelId="{18C2B2D6-4696-44A2-A779-D1A53432A52E}" type="pres">
      <dgm:prSet presAssocID="{E080FA02-AFBB-4509-9ACE-0C553D5335A3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4C9DF521-0A65-4702-A160-58EC703ED08E}" type="pres">
      <dgm:prSet presAssocID="{A3CA1270-C110-4659-91E3-94C80DC2B793}" presName="sibTrans" presStyleCnt="0"/>
      <dgm:spPr/>
    </dgm:pt>
    <dgm:pt modelId="{33678B39-7370-4B6E-8324-C9E9506DCEBB}" type="pres">
      <dgm:prSet presAssocID="{0165FDE0-E325-4DC0-BAAB-0CF1D45599CD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1F23CB67-A70D-4967-AFA6-1AC727D85082}" srcId="{62D4CBFE-00AF-4BAD-9071-72CDA33C83BD}" destId="{A3288480-63A8-4F21-A61B-17EC920E70D6}" srcOrd="0" destOrd="0" parTransId="{B6AE1E44-1CC2-4607-A065-17574D0490CE}" sibTransId="{BF8495A2-D835-4C75-A92B-28843AFB7F97}"/>
    <dgm:cxn modelId="{EE96168C-E92B-4C20-AE47-318D2B352C0D}" srcId="{62D4CBFE-00AF-4BAD-9071-72CDA33C83BD}" destId="{E801FD81-83F0-44E1-A026-DD6013EAFC8B}" srcOrd="2" destOrd="0" parTransId="{38080174-26A2-4BE3-824D-DA13AE670519}" sibTransId="{93D209B0-74AC-4C94-8ED6-07FA0814C92A}"/>
    <dgm:cxn modelId="{1BB3F595-B2DA-4479-8A06-CF379ECEC69D}" srcId="{62D4CBFE-00AF-4BAD-9071-72CDA33C83BD}" destId="{E14C51B2-E20C-4853-8319-809BDF9E6B66}" srcOrd="1" destOrd="0" parTransId="{3522CB9C-2084-4CAB-BCB3-4DA8632D7E19}" sibTransId="{F4E4792C-2F16-4A07-B0EC-876AB2929E31}"/>
    <dgm:cxn modelId="{49D3EDCF-3716-445C-985C-26B46CB8ED54}" type="presOf" srcId="{62D4CBFE-00AF-4BAD-9071-72CDA33C83BD}" destId="{D0114260-5880-4A05-86D7-B8E8177EA7EE}" srcOrd="0" destOrd="0" presId="urn:microsoft.com/office/officeart/2005/8/layout/default#2"/>
    <dgm:cxn modelId="{C5F47841-06DE-47CC-8580-FA3B965C8463}" type="presOf" srcId="{E080FA02-AFBB-4509-9ACE-0C553D5335A3}" destId="{18C2B2D6-4696-44A2-A779-D1A53432A52E}" srcOrd="0" destOrd="0" presId="urn:microsoft.com/office/officeart/2005/8/layout/default#2"/>
    <dgm:cxn modelId="{1715F37B-3E3C-438A-B8E5-BCF160C99E7B}" type="presOf" srcId="{A3288480-63A8-4F21-A61B-17EC920E70D6}" destId="{EF5B4436-7073-47AF-9382-BA7AED6A4F06}" srcOrd="0" destOrd="0" presId="urn:microsoft.com/office/officeart/2005/8/layout/default#2"/>
    <dgm:cxn modelId="{EBA4A414-78E5-44D7-A97C-925E37D636C5}" srcId="{62D4CBFE-00AF-4BAD-9071-72CDA33C83BD}" destId="{0165FDE0-E325-4DC0-BAAB-0CF1D45599CD}" srcOrd="4" destOrd="0" parTransId="{9881F23A-A209-4F78-BB98-9BC967A2F905}" sibTransId="{04686755-5FD6-4379-A5ED-13FF635B95F9}"/>
    <dgm:cxn modelId="{AC2D56E4-B41A-46C0-AFBF-3806A1D3D959}" type="presOf" srcId="{E801FD81-83F0-44E1-A026-DD6013EAFC8B}" destId="{922C9789-6D54-4395-BB3C-A6F197EE946B}" srcOrd="0" destOrd="0" presId="urn:microsoft.com/office/officeart/2005/8/layout/default#2"/>
    <dgm:cxn modelId="{BA5512B2-B781-4D26-ACB4-6A998ECE9388}" type="presOf" srcId="{0165FDE0-E325-4DC0-BAAB-0CF1D45599CD}" destId="{33678B39-7370-4B6E-8324-C9E9506DCEBB}" srcOrd="0" destOrd="0" presId="urn:microsoft.com/office/officeart/2005/8/layout/default#2"/>
    <dgm:cxn modelId="{29788D91-F71A-4F5C-AF03-7692A34701BF}" srcId="{62D4CBFE-00AF-4BAD-9071-72CDA33C83BD}" destId="{E080FA02-AFBB-4509-9ACE-0C553D5335A3}" srcOrd="3" destOrd="0" parTransId="{AA4D0095-4440-4A33-808E-87CB8E6282B6}" sibTransId="{A3CA1270-C110-4659-91E3-94C80DC2B793}"/>
    <dgm:cxn modelId="{E8379F4D-4AAC-46A5-88CB-0760779A1C04}" type="presOf" srcId="{E14C51B2-E20C-4853-8319-809BDF9E6B66}" destId="{CCDFEA5B-C9A4-48A4-B99B-CBB1E5EDB295}" srcOrd="0" destOrd="0" presId="urn:microsoft.com/office/officeart/2005/8/layout/default#2"/>
    <dgm:cxn modelId="{C2DE2A5B-D7F1-47A8-8754-4005F2D8A8E4}" type="presParOf" srcId="{D0114260-5880-4A05-86D7-B8E8177EA7EE}" destId="{EF5B4436-7073-47AF-9382-BA7AED6A4F06}" srcOrd="0" destOrd="0" presId="urn:microsoft.com/office/officeart/2005/8/layout/default#2"/>
    <dgm:cxn modelId="{C3F7BE0B-9FFB-4F24-8B66-81B8E93BC088}" type="presParOf" srcId="{D0114260-5880-4A05-86D7-B8E8177EA7EE}" destId="{BC4ECC2F-141E-476A-9295-2C9D22826802}" srcOrd="1" destOrd="0" presId="urn:microsoft.com/office/officeart/2005/8/layout/default#2"/>
    <dgm:cxn modelId="{609B313D-EC77-46CE-A9E1-F4F0E0F23395}" type="presParOf" srcId="{D0114260-5880-4A05-86D7-B8E8177EA7EE}" destId="{CCDFEA5B-C9A4-48A4-B99B-CBB1E5EDB295}" srcOrd="2" destOrd="0" presId="urn:microsoft.com/office/officeart/2005/8/layout/default#2"/>
    <dgm:cxn modelId="{1388EED4-9D71-4915-BBBC-89C36BA06A65}" type="presParOf" srcId="{D0114260-5880-4A05-86D7-B8E8177EA7EE}" destId="{6705FA2D-F01A-4A1A-A8B8-90038D281D6F}" srcOrd="3" destOrd="0" presId="urn:microsoft.com/office/officeart/2005/8/layout/default#2"/>
    <dgm:cxn modelId="{99D1FE92-8824-4658-A1F2-8F0F04AB7BD2}" type="presParOf" srcId="{D0114260-5880-4A05-86D7-B8E8177EA7EE}" destId="{922C9789-6D54-4395-BB3C-A6F197EE946B}" srcOrd="4" destOrd="0" presId="urn:microsoft.com/office/officeart/2005/8/layout/default#2"/>
    <dgm:cxn modelId="{2CFF9A69-6C81-43F5-B57F-12BA74CC2796}" type="presParOf" srcId="{D0114260-5880-4A05-86D7-B8E8177EA7EE}" destId="{41FEEBCA-C157-4571-82DF-4DBCA67B12EB}" srcOrd="5" destOrd="0" presId="urn:microsoft.com/office/officeart/2005/8/layout/default#2"/>
    <dgm:cxn modelId="{4D4F8348-27D3-4583-9949-894C5E83E6CA}" type="presParOf" srcId="{D0114260-5880-4A05-86D7-B8E8177EA7EE}" destId="{18C2B2D6-4696-44A2-A779-D1A53432A52E}" srcOrd="6" destOrd="0" presId="urn:microsoft.com/office/officeart/2005/8/layout/default#2"/>
    <dgm:cxn modelId="{159C54BF-3C6A-48C5-8ECD-EDDCF68E5C37}" type="presParOf" srcId="{D0114260-5880-4A05-86D7-B8E8177EA7EE}" destId="{4C9DF521-0A65-4702-A160-58EC703ED08E}" srcOrd="7" destOrd="0" presId="urn:microsoft.com/office/officeart/2005/8/layout/default#2"/>
    <dgm:cxn modelId="{1178460F-4BEB-406D-94E0-B2BFAFECC40C}" type="presParOf" srcId="{D0114260-5880-4A05-86D7-B8E8177EA7EE}" destId="{33678B39-7370-4B6E-8324-C9E9506DCEBB}" srcOrd="8" destOrd="0" presId="urn:microsoft.com/office/officeart/2005/8/layout/default#2"/>
  </dgm:cxnLst>
  <dgm:bg/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F1401A9-6530-4080-9BDC-55AB135610DE}" type="doc">
      <dgm:prSet loTypeId="urn:microsoft.com/office/officeart/2005/8/layout/arrow2" loCatId="process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es-CO"/>
        </a:p>
      </dgm:t>
    </dgm:pt>
    <dgm:pt modelId="{BE9C4DF4-5F44-4B9F-8997-3D7E214BC891}">
      <dgm:prSet phldrT="[Texto]"/>
      <dgm:spPr/>
      <dgm:t>
        <a:bodyPr/>
        <a:lstStyle/>
        <a:p>
          <a:r>
            <a:rPr lang="es-CO" b="1" dirty="0" smtClean="0"/>
            <a:t>Urgencias</a:t>
          </a:r>
          <a:endParaRPr lang="es-CO" b="1" dirty="0"/>
        </a:p>
      </dgm:t>
    </dgm:pt>
    <dgm:pt modelId="{F5375688-68DB-4EA9-A5F5-BA25D5F7A510}" type="parTrans" cxnId="{C8D9DE8E-3F57-438B-BBC3-D4ED1BF65EA2}">
      <dgm:prSet/>
      <dgm:spPr/>
      <dgm:t>
        <a:bodyPr/>
        <a:lstStyle/>
        <a:p>
          <a:endParaRPr lang="es-CO"/>
        </a:p>
      </dgm:t>
    </dgm:pt>
    <dgm:pt modelId="{B0D334C2-C780-4B4A-B749-B828581ACC98}" type="sibTrans" cxnId="{C8D9DE8E-3F57-438B-BBC3-D4ED1BF65EA2}">
      <dgm:prSet/>
      <dgm:spPr/>
      <dgm:t>
        <a:bodyPr/>
        <a:lstStyle/>
        <a:p>
          <a:endParaRPr lang="es-CO"/>
        </a:p>
      </dgm:t>
    </dgm:pt>
    <dgm:pt modelId="{85282280-51F6-478D-A02E-C6FEE6E657E8}">
      <dgm:prSet phldrT="[Texto]"/>
      <dgm:spPr/>
      <dgm:t>
        <a:bodyPr/>
        <a:lstStyle/>
        <a:p>
          <a:r>
            <a:rPr lang="es-CO" b="1" dirty="0" smtClean="0"/>
            <a:t>Trauma</a:t>
          </a:r>
          <a:endParaRPr lang="es-CO" b="1" dirty="0"/>
        </a:p>
      </dgm:t>
    </dgm:pt>
    <dgm:pt modelId="{02E66DED-EABD-4C4A-A318-BCE1A363B878}" type="parTrans" cxnId="{BE7701D2-F0A5-4F8B-8754-B32A6A5F8630}">
      <dgm:prSet/>
      <dgm:spPr/>
      <dgm:t>
        <a:bodyPr/>
        <a:lstStyle/>
        <a:p>
          <a:endParaRPr lang="es-CO"/>
        </a:p>
      </dgm:t>
    </dgm:pt>
    <dgm:pt modelId="{FCACFB9A-9FB3-402C-9534-6519995E5C0F}" type="sibTrans" cxnId="{BE7701D2-F0A5-4F8B-8754-B32A6A5F8630}">
      <dgm:prSet/>
      <dgm:spPr/>
      <dgm:t>
        <a:bodyPr/>
        <a:lstStyle/>
        <a:p>
          <a:endParaRPr lang="es-CO"/>
        </a:p>
      </dgm:t>
    </dgm:pt>
    <dgm:pt modelId="{1661D7DC-626D-4637-8F24-2A38F2FD16DB}">
      <dgm:prSet phldrT="[Texto]"/>
      <dgm:spPr/>
      <dgm:t>
        <a:bodyPr/>
        <a:lstStyle/>
        <a:p>
          <a:r>
            <a:rPr lang="es-CO" b="1" dirty="0" smtClean="0"/>
            <a:t>Tutelas</a:t>
          </a:r>
          <a:endParaRPr lang="es-CO" b="1" dirty="0"/>
        </a:p>
      </dgm:t>
    </dgm:pt>
    <dgm:pt modelId="{9BDE5F3C-38D9-44F4-B7AE-D5BA3DAA2044}" type="parTrans" cxnId="{7A27416F-CD32-4D35-893C-1EFBB64556E8}">
      <dgm:prSet/>
      <dgm:spPr/>
      <dgm:t>
        <a:bodyPr/>
        <a:lstStyle/>
        <a:p>
          <a:endParaRPr lang="es-CO"/>
        </a:p>
      </dgm:t>
    </dgm:pt>
    <dgm:pt modelId="{594FBA5E-48E5-4ABE-B396-B58C236F0A9B}" type="sibTrans" cxnId="{7A27416F-CD32-4D35-893C-1EFBB64556E8}">
      <dgm:prSet/>
      <dgm:spPr/>
      <dgm:t>
        <a:bodyPr/>
        <a:lstStyle/>
        <a:p>
          <a:endParaRPr lang="es-CO"/>
        </a:p>
      </dgm:t>
    </dgm:pt>
    <dgm:pt modelId="{D4D856EE-C40C-45A9-AE70-5C850F382F82}" type="pres">
      <dgm:prSet presAssocID="{EF1401A9-6530-4080-9BDC-55AB135610DE}" presName="arrowDiagram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91FC16D6-A062-4F9C-8674-54F0D6CD99AC}" type="pres">
      <dgm:prSet presAssocID="{EF1401A9-6530-4080-9BDC-55AB135610DE}" presName="arrow" presStyleLbl="bgShp" presStyleIdx="0" presStyleCnt="1" custLinFactNeighborX="-1360" custLinFactNeighborY="-2550"/>
      <dgm:spPr/>
      <dgm:t>
        <a:bodyPr/>
        <a:lstStyle/>
        <a:p>
          <a:endParaRPr lang="es-CO"/>
        </a:p>
      </dgm:t>
    </dgm:pt>
    <dgm:pt modelId="{532F897B-F9BB-4D36-9516-F5780E913197}" type="pres">
      <dgm:prSet presAssocID="{EF1401A9-6530-4080-9BDC-55AB135610DE}" presName="arrowDiagram3" presStyleCnt="0"/>
      <dgm:spPr/>
      <dgm:t>
        <a:bodyPr/>
        <a:lstStyle/>
        <a:p>
          <a:endParaRPr lang="es-CO"/>
        </a:p>
      </dgm:t>
    </dgm:pt>
    <dgm:pt modelId="{C9FCB140-24EF-44FC-95FE-1D226130F4CF}" type="pres">
      <dgm:prSet presAssocID="{BE9C4DF4-5F44-4B9F-8997-3D7E214BC891}" presName="bullet3a" presStyleLbl="node1" presStyleIdx="0" presStyleCnt="3"/>
      <dgm:spPr/>
      <dgm:t>
        <a:bodyPr/>
        <a:lstStyle/>
        <a:p>
          <a:endParaRPr lang="es-CO"/>
        </a:p>
      </dgm:t>
    </dgm:pt>
    <dgm:pt modelId="{C0C2AB6A-FF62-4062-9D28-648E28F02F2D}" type="pres">
      <dgm:prSet presAssocID="{BE9C4DF4-5F44-4B9F-8997-3D7E214BC891}" presName="textBox3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A041D6F1-F4FE-493A-8238-8548E13FC75D}" type="pres">
      <dgm:prSet presAssocID="{85282280-51F6-478D-A02E-C6FEE6E657E8}" presName="bullet3b" presStyleLbl="node1" presStyleIdx="1" presStyleCnt="3"/>
      <dgm:spPr/>
      <dgm:t>
        <a:bodyPr/>
        <a:lstStyle/>
        <a:p>
          <a:endParaRPr lang="es-CO"/>
        </a:p>
      </dgm:t>
    </dgm:pt>
    <dgm:pt modelId="{EEA64AF5-F64C-46AB-A7E0-FCD9A928890E}" type="pres">
      <dgm:prSet presAssocID="{85282280-51F6-478D-A02E-C6FEE6E657E8}" presName="textBox3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977ADA4A-AB2E-45A3-9E07-A7C0C56C4638}" type="pres">
      <dgm:prSet presAssocID="{1661D7DC-626D-4637-8F24-2A38F2FD16DB}" presName="bullet3c" presStyleLbl="node1" presStyleIdx="2" presStyleCnt="3"/>
      <dgm:spPr/>
      <dgm:t>
        <a:bodyPr/>
        <a:lstStyle/>
        <a:p>
          <a:endParaRPr lang="es-CO"/>
        </a:p>
      </dgm:t>
    </dgm:pt>
    <dgm:pt modelId="{3731F8C6-05E4-4C65-9584-86D3CB9EA3E3}" type="pres">
      <dgm:prSet presAssocID="{1661D7DC-626D-4637-8F24-2A38F2FD16DB}" presName="textBox3c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CD1BDBED-7F3B-4239-8D44-F53432AAAAA9}" type="presOf" srcId="{1661D7DC-626D-4637-8F24-2A38F2FD16DB}" destId="{3731F8C6-05E4-4C65-9584-86D3CB9EA3E3}" srcOrd="0" destOrd="0" presId="urn:microsoft.com/office/officeart/2005/8/layout/arrow2"/>
    <dgm:cxn modelId="{3E01645D-2379-4F1E-9057-AED8A9CF3C7B}" type="presOf" srcId="{BE9C4DF4-5F44-4B9F-8997-3D7E214BC891}" destId="{C0C2AB6A-FF62-4062-9D28-648E28F02F2D}" srcOrd="0" destOrd="0" presId="urn:microsoft.com/office/officeart/2005/8/layout/arrow2"/>
    <dgm:cxn modelId="{A67B7B92-6ABB-4618-8954-3DF5E92C2D06}" type="presOf" srcId="{EF1401A9-6530-4080-9BDC-55AB135610DE}" destId="{D4D856EE-C40C-45A9-AE70-5C850F382F82}" srcOrd="0" destOrd="0" presId="urn:microsoft.com/office/officeart/2005/8/layout/arrow2"/>
    <dgm:cxn modelId="{7A27416F-CD32-4D35-893C-1EFBB64556E8}" srcId="{EF1401A9-6530-4080-9BDC-55AB135610DE}" destId="{1661D7DC-626D-4637-8F24-2A38F2FD16DB}" srcOrd="2" destOrd="0" parTransId="{9BDE5F3C-38D9-44F4-B7AE-D5BA3DAA2044}" sibTransId="{594FBA5E-48E5-4ABE-B396-B58C236F0A9B}"/>
    <dgm:cxn modelId="{C8D9DE8E-3F57-438B-BBC3-D4ED1BF65EA2}" srcId="{EF1401A9-6530-4080-9BDC-55AB135610DE}" destId="{BE9C4DF4-5F44-4B9F-8997-3D7E214BC891}" srcOrd="0" destOrd="0" parTransId="{F5375688-68DB-4EA9-A5F5-BA25D5F7A510}" sibTransId="{B0D334C2-C780-4B4A-B749-B828581ACC98}"/>
    <dgm:cxn modelId="{BE7701D2-F0A5-4F8B-8754-B32A6A5F8630}" srcId="{EF1401A9-6530-4080-9BDC-55AB135610DE}" destId="{85282280-51F6-478D-A02E-C6FEE6E657E8}" srcOrd="1" destOrd="0" parTransId="{02E66DED-EABD-4C4A-A318-BCE1A363B878}" sibTransId="{FCACFB9A-9FB3-402C-9534-6519995E5C0F}"/>
    <dgm:cxn modelId="{83FF264F-1AFE-42E1-B3F3-E6C56B5FCCC4}" type="presOf" srcId="{85282280-51F6-478D-A02E-C6FEE6E657E8}" destId="{EEA64AF5-F64C-46AB-A7E0-FCD9A928890E}" srcOrd="0" destOrd="0" presId="urn:microsoft.com/office/officeart/2005/8/layout/arrow2"/>
    <dgm:cxn modelId="{DCD6639D-3851-420A-A61D-522C69AE1EAA}" type="presParOf" srcId="{D4D856EE-C40C-45A9-AE70-5C850F382F82}" destId="{91FC16D6-A062-4F9C-8674-54F0D6CD99AC}" srcOrd="0" destOrd="0" presId="urn:microsoft.com/office/officeart/2005/8/layout/arrow2"/>
    <dgm:cxn modelId="{E7831F28-3ABE-4DD9-A4E4-5DB9EEFD2F9B}" type="presParOf" srcId="{D4D856EE-C40C-45A9-AE70-5C850F382F82}" destId="{532F897B-F9BB-4D36-9516-F5780E913197}" srcOrd="1" destOrd="0" presId="urn:microsoft.com/office/officeart/2005/8/layout/arrow2"/>
    <dgm:cxn modelId="{42629DDE-0757-4679-857A-C4CA36A0BB3B}" type="presParOf" srcId="{532F897B-F9BB-4D36-9516-F5780E913197}" destId="{C9FCB140-24EF-44FC-95FE-1D226130F4CF}" srcOrd="0" destOrd="0" presId="urn:microsoft.com/office/officeart/2005/8/layout/arrow2"/>
    <dgm:cxn modelId="{5EF8F75D-AF2E-4093-BA24-0848EF129C75}" type="presParOf" srcId="{532F897B-F9BB-4D36-9516-F5780E913197}" destId="{C0C2AB6A-FF62-4062-9D28-648E28F02F2D}" srcOrd="1" destOrd="0" presId="urn:microsoft.com/office/officeart/2005/8/layout/arrow2"/>
    <dgm:cxn modelId="{C3871198-29CE-45C8-93C3-61BEDDC967BC}" type="presParOf" srcId="{532F897B-F9BB-4D36-9516-F5780E913197}" destId="{A041D6F1-F4FE-493A-8238-8548E13FC75D}" srcOrd="2" destOrd="0" presId="urn:microsoft.com/office/officeart/2005/8/layout/arrow2"/>
    <dgm:cxn modelId="{5F5BE9BC-20BC-4A47-8EF6-14163C20035E}" type="presParOf" srcId="{532F897B-F9BB-4D36-9516-F5780E913197}" destId="{EEA64AF5-F64C-46AB-A7E0-FCD9A928890E}" srcOrd="3" destOrd="0" presId="urn:microsoft.com/office/officeart/2005/8/layout/arrow2"/>
    <dgm:cxn modelId="{50FCBAEF-8A20-43A6-9750-166F516C0F4C}" type="presParOf" srcId="{532F897B-F9BB-4D36-9516-F5780E913197}" destId="{977ADA4A-AB2E-45A3-9E07-A7C0C56C4638}" srcOrd="4" destOrd="0" presId="urn:microsoft.com/office/officeart/2005/8/layout/arrow2"/>
    <dgm:cxn modelId="{99A77AD2-F872-4FB1-B3CA-A703F3783856}" type="presParOf" srcId="{532F897B-F9BB-4D36-9516-F5780E913197}" destId="{3731F8C6-05E4-4C65-9584-86D3CB9EA3E3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5B7188D-7FB2-4E04-9B75-C2B36A2B8E8A}" type="doc">
      <dgm:prSet loTypeId="urn:microsoft.com/office/officeart/2005/8/layout/cycle2" loCatId="cycle" qsTypeId="urn:microsoft.com/office/officeart/2005/8/quickstyle/3d2" qsCatId="3D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1236EB6A-BCDD-4945-B0CF-816C75422569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POS</a:t>
          </a:r>
          <a:endParaRPr lang="es-CO" b="1" dirty="0">
            <a:solidFill>
              <a:schemeClr val="tx1"/>
            </a:solidFill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09377BD8-E970-458C-B6E8-7AA2C6EEDF76}" type="parTrans" cxnId="{3ABE64C4-1923-40CA-950C-9C46BFDE9C3B}">
      <dgm:prSet/>
      <dgm:spPr/>
      <dgm:t>
        <a:bodyPr/>
        <a:lstStyle/>
        <a:p>
          <a:endParaRPr lang="es-CO"/>
        </a:p>
      </dgm:t>
    </dgm:pt>
    <dgm:pt modelId="{55E09A18-AF8A-4EFC-A9AA-9AEE057F1E38}" type="sibTrans" cxnId="{3ABE64C4-1923-40CA-950C-9C46BFDE9C3B}">
      <dgm:prSet/>
      <dgm:spPr/>
      <dgm:t>
        <a:bodyPr/>
        <a:lstStyle/>
        <a:p>
          <a:endParaRPr lang="es-CO"/>
        </a:p>
      </dgm:t>
    </dgm:pt>
    <dgm:pt modelId="{65512430-E7AC-4F60-B0D8-03D9F931A8CB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No POS</a:t>
          </a:r>
          <a:endParaRPr lang="es-CO" b="1" dirty="0">
            <a:solidFill>
              <a:schemeClr val="tx1"/>
            </a:solidFill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7CFA46FE-0453-4477-AFD9-5FDD08A6D51E}" type="parTrans" cxnId="{F91BE2B9-AC44-40CA-8E6E-ED1B19FCF73F}">
      <dgm:prSet/>
      <dgm:spPr/>
      <dgm:t>
        <a:bodyPr/>
        <a:lstStyle/>
        <a:p>
          <a:endParaRPr lang="es-CO"/>
        </a:p>
      </dgm:t>
    </dgm:pt>
    <dgm:pt modelId="{BF59523E-CDB1-4DB6-9B04-2E57C982E271}" type="sibTrans" cxnId="{F91BE2B9-AC44-40CA-8E6E-ED1B19FCF73F}">
      <dgm:prSet/>
      <dgm:spPr/>
      <dgm:t>
        <a:bodyPr/>
        <a:lstStyle/>
        <a:p>
          <a:endParaRPr lang="es-CO"/>
        </a:p>
      </dgm:t>
    </dgm:pt>
    <dgm:pt modelId="{924B027E-16AB-429B-8789-F4934B09A7CB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H.D</a:t>
          </a:r>
          <a:endParaRPr lang="es-CO" b="1" dirty="0">
            <a:solidFill>
              <a:schemeClr val="tx1"/>
            </a:solidFill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1B4213BD-C490-4488-9EB2-9531696B1023}" type="parTrans" cxnId="{1AF617F8-D85C-4C60-8691-833DA88CA39B}">
      <dgm:prSet/>
      <dgm:spPr/>
      <dgm:t>
        <a:bodyPr/>
        <a:lstStyle/>
        <a:p>
          <a:endParaRPr lang="es-CO"/>
        </a:p>
      </dgm:t>
    </dgm:pt>
    <dgm:pt modelId="{F99779D2-8FC0-46AC-9E3F-45430189B9BB}" type="sibTrans" cxnId="{1AF617F8-D85C-4C60-8691-833DA88CA39B}">
      <dgm:prSet/>
      <dgm:spPr/>
      <dgm:t>
        <a:bodyPr/>
        <a:lstStyle/>
        <a:p>
          <a:endParaRPr lang="es-CO"/>
        </a:p>
      </dgm:t>
    </dgm:pt>
    <dgm:pt modelId="{6FD15052-375E-43B8-9432-E559F3EED523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INVIMA</a:t>
          </a:r>
          <a:endParaRPr lang="es-CO" b="1" dirty="0">
            <a:solidFill>
              <a:schemeClr val="tx1"/>
            </a:solidFill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AD06D4B8-4086-4B9F-9783-E2ABEBD7FA3A}" type="parTrans" cxnId="{1C505EAB-D016-44B3-BF5A-F07102BDFD05}">
      <dgm:prSet/>
      <dgm:spPr/>
      <dgm:t>
        <a:bodyPr/>
        <a:lstStyle/>
        <a:p>
          <a:endParaRPr lang="es-CO"/>
        </a:p>
      </dgm:t>
    </dgm:pt>
    <dgm:pt modelId="{C54E6E74-82C1-4368-8598-300EAA05DFF1}" type="sibTrans" cxnId="{1C505EAB-D016-44B3-BF5A-F07102BDFD05}">
      <dgm:prSet/>
      <dgm:spPr/>
      <dgm:t>
        <a:bodyPr/>
        <a:lstStyle/>
        <a:p>
          <a:endParaRPr lang="es-CO"/>
        </a:p>
      </dgm:t>
    </dgm:pt>
    <dgm:pt modelId="{6D1BD260-2ADB-42EB-A70A-829B5D5D4393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rPr>
            <a:t>CTC</a:t>
          </a:r>
          <a:endParaRPr lang="es-CO" b="1" dirty="0">
            <a:solidFill>
              <a:schemeClr val="tx1"/>
            </a:solidFill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C7C3A2CA-EB32-4FD5-8FEE-45003988135C}" type="parTrans" cxnId="{3F9E745A-FD5F-469B-AE71-37C3BF5C4147}">
      <dgm:prSet/>
      <dgm:spPr/>
      <dgm:t>
        <a:bodyPr/>
        <a:lstStyle/>
        <a:p>
          <a:endParaRPr lang="es-CO"/>
        </a:p>
      </dgm:t>
    </dgm:pt>
    <dgm:pt modelId="{67044084-2B32-40B8-981A-935B2551DC48}" type="sibTrans" cxnId="{3F9E745A-FD5F-469B-AE71-37C3BF5C4147}">
      <dgm:prSet/>
      <dgm:spPr/>
      <dgm:t>
        <a:bodyPr/>
        <a:lstStyle/>
        <a:p>
          <a:endParaRPr lang="es-CO"/>
        </a:p>
      </dgm:t>
    </dgm:pt>
    <dgm:pt modelId="{689E9879-EDAE-4D8A-978D-9D0B371ADE4B}" type="pres">
      <dgm:prSet presAssocID="{35B7188D-7FB2-4E04-9B75-C2B36A2B8E8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C0C58076-AEFA-40A8-855A-5BC67ED651B5}" type="pres">
      <dgm:prSet presAssocID="{1236EB6A-BCDD-4945-B0CF-816C75422569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18924F4-4F15-482B-BCEA-3FEF819A91AD}" type="pres">
      <dgm:prSet presAssocID="{55E09A18-AF8A-4EFC-A9AA-9AEE057F1E38}" presName="sibTrans" presStyleLbl="sibTrans2D1" presStyleIdx="0" presStyleCnt="5"/>
      <dgm:spPr/>
      <dgm:t>
        <a:bodyPr/>
        <a:lstStyle/>
        <a:p>
          <a:endParaRPr lang="es-CO"/>
        </a:p>
      </dgm:t>
    </dgm:pt>
    <dgm:pt modelId="{8BA162D0-FD30-4F64-B4E0-A3E836F55F8B}" type="pres">
      <dgm:prSet presAssocID="{55E09A18-AF8A-4EFC-A9AA-9AEE057F1E38}" presName="connectorText" presStyleLbl="sibTrans2D1" presStyleIdx="0" presStyleCnt="5"/>
      <dgm:spPr/>
      <dgm:t>
        <a:bodyPr/>
        <a:lstStyle/>
        <a:p>
          <a:endParaRPr lang="es-CO"/>
        </a:p>
      </dgm:t>
    </dgm:pt>
    <dgm:pt modelId="{BEC8C3E8-E87B-455B-B6FD-4AC77BDFB1F1}" type="pres">
      <dgm:prSet presAssocID="{65512430-E7AC-4F60-B0D8-03D9F931A8CB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4645EF84-6DCA-4342-9EFA-E25898F8172E}" type="pres">
      <dgm:prSet presAssocID="{BF59523E-CDB1-4DB6-9B04-2E57C982E271}" presName="sibTrans" presStyleLbl="sibTrans2D1" presStyleIdx="1" presStyleCnt="5"/>
      <dgm:spPr/>
      <dgm:t>
        <a:bodyPr/>
        <a:lstStyle/>
        <a:p>
          <a:endParaRPr lang="es-CO"/>
        </a:p>
      </dgm:t>
    </dgm:pt>
    <dgm:pt modelId="{CE88E089-EE9D-4CCA-AD9B-CE5263B70719}" type="pres">
      <dgm:prSet presAssocID="{BF59523E-CDB1-4DB6-9B04-2E57C982E271}" presName="connectorText" presStyleLbl="sibTrans2D1" presStyleIdx="1" presStyleCnt="5"/>
      <dgm:spPr/>
      <dgm:t>
        <a:bodyPr/>
        <a:lstStyle/>
        <a:p>
          <a:endParaRPr lang="es-CO"/>
        </a:p>
      </dgm:t>
    </dgm:pt>
    <dgm:pt modelId="{868CC9F2-9C5F-4FAC-A01A-563AA3716FB9}" type="pres">
      <dgm:prSet presAssocID="{924B027E-16AB-429B-8789-F4934B09A7C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36D299AE-B34E-44E7-A796-CCE3A14568D4}" type="pres">
      <dgm:prSet presAssocID="{F99779D2-8FC0-46AC-9E3F-45430189B9BB}" presName="sibTrans" presStyleLbl="sibTrans2D1" presStyleIdx="2" presStyleCnt="5"/>
      <dgm:spPr/>
      <dgm:t>
        <a:bodyPr/>
        <a:lstStyle/>
        <a:p>
          <a:endParaRPr lang="es-CO"/>
        </a:p>
      </dgm:t>
    </dgm:pt>
    <dgm:pt modelId="{E54660A5-4090-4292-B2B5-1C171DBE8848}" type="pres">
      <dgm:prSet presAssocID="{F99779D2-8FC0-46AC-9E3F-45430189B9BB}" presName="connectorText" presStyleLbl="sibTrans2D1" presStyleIdx="2" presStyleCnt="5"/>
      <dgm:spPr/>
      <dgm:t>
        <a:bodyPr/>
        <a:lstStyle/>
        <a:p>
          <a:endParaRPr lang="es-CO"/>
        </a:p>
      </dgm:t>
    </dgm:pt>
    <dgm:pt modelId="{F862F359-4CE9-48B7-8383-DBB9176A9310}" type="pres">
      <dgm:prSet presAssocID="{6FD15052-375E-43B8-9432-E559F3EED523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C73F096-AABF-4855-BA88-B52BAE02E1AB}" type="pres">
      <dgm:prSet presAssocID="{C54E6E74-82C1-4368-8598-300EAA05DFF1}" presName="sibTrans" presStyleLbl="sibTrans2D1" presStyleIdx="3" presStyleCnt="5"/>
      <dgm:spPr/>
      <dgm:t>
        <a:bodyPr/>
        <a:lstStyle/>
        <a:p>
          <a:endParaRPr lang="es-CO"/>
        </a:p>
      </dgm:t>
    </dgm:pt>
    <dgm:pt modelId="{1521CD18-8540-4B76-8DB9-DCC5C198DD68}" type="pres">
      <dgm:prSet presAssocID="{C54E6E74-82C1-4368-8598-300EAA05DFF1}" presName="connectorText" presStyleLbl="sibTrans2D1" presStyleIdx="3" presStyleCnt="5"/>
      <dgm:spPr/>
      <dgm:t>
        <a:bodyPr/>
        <a:lstStyle/>
        <a:p>
          <a:endParaRPr lang="es-CO"/>
        </a:p>
      </dgm:t>
    </dgm:pt>
    <dgm:pt modelId="{A04A4FCD-BC76-44FF-A951-92A990E30D7A}" type="pres">
      <dgm:prSet presAssocID="{6D1BD260-2ADB-42EB-A70A-829B5D5D439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2B99123-2F13-4039-B414-E955B2B3D2F3}" type="pres">
      <dgm:prSet presAssocID="{67044084-2B32-40B8-981A-935B2551DC48}" presName="sibTrans" presStyleLbl="sibTrans2D1" presStyleIdx="4" presStyleCnt="5"/>
      <dgm:spPr/>
      <dgm:t>
        <a:bodyPr/>
        <a:lstStyle/>
        <a:p>
          <a:endParaRPr lang="es-CO"/>
        </a:p>
      </dgm:t>
    </dgm:pt>
    <dgm:pt modelId="{DE622471-8D8E-4D58-9F11-F691963BD80D}" type="pres">
      <dgm:prSet presAssocID="{67044084-2B32-40B8-981A-935B2551DC48}" presName="connectorText" presStyleLbl="sibTrans2D1" presStyleIdx="4" presStyleCnt="5"/>
      <dgm:spPr/>
      <dgm:t>
        <a:bodyPr/>
        <a:lstStyle/>
        <a:p>
          <a:endParaRPr lang="es-CO"/>
        </a:p>
      </dgm:t>
    </dgm:pt>
  </dgm:ptLst>
  <dgm:cxnLst>
    <dgm:cxn modelId="{22CC4656-2BB0-4814-86AD-885663A78BC8}" type="presOf" srcId="{C54E6E74-82C1-4368-8598-300EAA05DFF1}" destId="{DC73F096-AABF-4855-BA88-B52BAE02E1AB}" srcOrd="0" destOrd="0" presId="urn:microsoft.com/office/officeart/2005/8/layout/cycle2"/>
    <dgm:cxn modelId="{26DEE02D-570E-4EAA-B92C-7F9E59108886}" type="presOf" srcId="{F99779D2-8FC0-46AC-9E3F-45430189B9BB}" destId="{E54660A5-4090-4292-B2B5-1C171DBE8848}" srcOrd="1" destOrd="0" presId="urn:microsoft.com/office/officeart/2005/8/layout/cycle2"/>
    <dgm:cxn modelId="{1C505EAB-D016-44B3-BF5A-F07102BDFD05}" srcId="{35B7188D-7FB2-4E04-9B75-C2B36A2B8E8A}" destId="{6FD15052-375E-43B8-9432-E559F3EED523}" srcOrd="3" destOrd="0" parTransId="{AD06D4B8-4086-4B9F-9783-E2ABEBD7FA3A}" sibTransId="{C54E6E74-82C1-4368-8598-300EAA05DFF1}"/>
    <dgm:cxn modelId="{3ABE64C4-1923-40CA-950C-9C46BFDE9C3B}" srcId="{35B7188D-7FB2-4E04-9B75-C2B36A2B8E8A}" destId="{1236EB6A-BCDD-4945-B0CF-816C75422569}" srcOrd="0" destOrd="0" parTransId="{09377BD8-E970-458C-B6E8-7AA2C6EEDF76}" sibTransId="{55E09A18-AF8A-4EFC-A9AA-9AEE057F1E38}"/>
    <dgm:cxn modelId="{4E6ABC39-6BD7-4A6A-8FF1-7872DD709101}" type="presOf" srcId="{924B027E-16AB-429B-8789-F4934B09A7CB}" destId="{868CC9F2-9C5F-4FAC-A01A-563AA3716FB9}" srcOrd="0" destOrd="0" presId="urn:microsoft.com/office/officeart/2005/8/layout/cycle2"/>
    <dgm:cxn modelId="{DA3653AE-5DC7-40A3-9835-F706D26C060E}" type="presOf" srcId="{6D1BD260-2ADB-42EB-A70A-829B5D5D4393}" destId="{A04A4FCD-BC76-44FF-A951-92A990E30D7A}" srcOrd="0" destOrd="0" presId="urn:microsoft.com/office/officeart/2005/8/layout/cycle2"/>
    <dgm:cxn modelId="{DAA0DE21-5474-4720-89A2-722F603C32A9}" type="presOf" srcId="{67044084-2B32-40B8-981A-935B2551DC48}" destId="{D2B99123-2F13-4039-B414-E955B2B3D2F3}" srcOrd="0" destOrd="0" presId="urn:microsoft.com/office/officeart/2005/8/layout/cycle2"/>
    <dgm:cxn modelId="{8B078192-E4FB-4D32-90D5-9B77E854444E}" type="presOf" srcId="{1236EB6A-BCDD-4945-B0CF-816C75422569}" destId="{C0C58076-AEFA-40A8-855A-5BC67ED651B5}" srcOrd="0" destOrd="0" presId="urn:microsoft.com/office/officeart/2005/8/layout/cycle2"/>
    <dgm:cxn modelId="{6E43E866-4F28-40B5-9739-10F37BCABFC4}" type="presOf" srcId="{BF59523E-CDB1-4DB6-9B04-2E57C982E271}" destId="{4645EF84-6DCA-4342-9EFA-E25898F8172E}" srcOrd="0" destOrd="0" presId="urn:microsoft.com/office/officeart/2005/8/layout/cycle2"/>
    <dgm:cxn modelId="{3F9E745A-FD5F-469B-AE71-37C3BF5C4147}" srcId="{35B7188D-7FB2-4E04-9B75-C2B36A2B8E8A}" destId="{6D1BD260-2ADB-42EB-A70A-829B5D5D4393}" srcOrd="4" destOrd="0" parTransId="{C7C3A2CA-EB32-4FD5-8FEE-45003988135C}" sibTransId="{67044084-2B32-40B8-981A-935B2551DC48}"/>
    <dgm:cxn modelId="{8D5EBD84-EF2F-4323-AC4B-654494E5F2FA}" type="presOf" srcId="{C54E6E74-82C1-4368-8598-300EAA05DFF1}" destId="{1521CD18-8540-4B76-8DB9-DCC5C198DD68}" srcOrd="1" destOrd="0" presId="urn:microsoft.com/office/officeart/2005/8/layout/cycle2"/>
    <dgm:cxn modelId="{4B399F17-CA46-4E73-B04A-0DE42D4C9D7F}" type="presOf" srcId="{F99779D2-8FC0-46AC-9E3F-45430189B9BB}" destId="{36D299AE-B34E-44E7-A796-CCE3A14568D4}" srcOrd="0" destOrd="0" presId="urn:microsoft.com/office/officeart/2005/8/layout/cycle2"/>
    <dgm:cxn modelId="{F91BE2B9-AC44-40CA-8E6E-ED1B19FCF73F}" srcId="{35B7188D-7FB2-4E04-9B75-C2B36A2B8E8A}" destId="{65512430-E7AC-4F60-B0D8-03D9F931A8CB}" srcOrd="1" destOrd="0" parTransId="{7CFA46FE-0453-4477-AFD9-5FDD08A6D51E}" sibTransId="{BF59523E-CDB1-4DB6-9B04-2E57C982E271}"/>
    <dgm:cxn modelId="{A577F95E-A1AA-42AD-B000-8CA22F212FC5}" type="presOf" srcId="{6FD15052-375E-43B8-9432-E559F3EED523}" destId="{F862F359-4CE9-48B7-8383-DBB9176A9310}" srcOrd="0" destOrd="0" presId="urn:microsoft.com/office/officeart/2005/8/layout/cycle2"/>
    <dgm:cxn modelId="{D1C5C72E-9460-4485-AAAA-DF24A39F076B}" type="presOf" srcId="{55E09A18-AF8A-4EFC-A9AA-9AEE057F1E38}" destId="{8BA162D0-FD30-4F64-B4E0-A3E836F55F8B}" srcOrd="1" destOrd="0" presId="urn:microsoft.com/office/officeart/2005/8/layout/cycle2"/>
    <dgm:cxn modelId="{DA3768D5-0B88-4678-999F-B0734F2DFB4F}" type="presOf" srcId="{67044084-2B32-40B8-981A-935B2551DC48}" destId="{DE622471-8D8E-4D58-9F11-F691963BD80D}" srcOrd="1" destOrd="0" presId="urn:microsoft.com/office/officeart/2005/8/layout/cycle2"/>
    <dgm:cxn modelId="{1AF617F8-D85C-4C60-8691-833DA88CA39B}" srcId="{35B7188D-7FB2-4E04-9B75-C2B36A2B8E8A}" destId="{924B027E-16AB-429B-8789-F4934B09A7CB}" srcOrd="2" destOrd="0" parTransId="{1B4213BD-C490-4488-9EB2-9531696B1023}" sibTransId="{F99779D2-8FC0-46AC-9E3F-45430189B9BB}"/>
    <dgm:cxn modelId="{EBF36923-4F27-4192-AE26-3B7FE791B188}" type="presOf" srcId="{35B7188D-7FB2-4E04-9B75-C2B36A2B8E8A}" destId="{689E9879-EDAE-4D8A-978D-9D0B371ADE4B}" srcOrd="0" destOrd="0" presId="urn:microsoft.com/office/officeart/2005/8/layout/cycle2"/>
    <dgm:cxn modelId="{9311C3E0-AB08-4C90-92C0-364B1280D022}" type="presOf" srcId="{55E09A18-AF8A-4EFC-A9AA-9AEE057F1E38}" destId="{D18924F4-4F15-482B-BCEA-3FEF819A91AD}" srcOrd="0" destOrd="0" presId="urn:microsoft.com/office/officeart/2005/8/layout/cycle2"/>
    <dgm:cxn modelId="{648348F1-7948-4890-95A4-3384041C0430}" type="presOf" srcId="{65512430-E7AC-4F60-B0D8-03D9F931A8CB}" destId="{BEC8C3E8-E87B-455B-B6FD-4AC77BDFB1F1}" srcOrd="0" destOrd="0" presId="urn:microsoft.com/office/officeart/2005/8/layout/cycle2"/>
    <dgm:cxn modelId="{5FF286CC-4851-491F-B7F4-827B42407933}" type="presOf" srcId="{BF59523E-CDB1-4DB6-9B04-2E57C982E271}" destId="{CE88E089-EE9D-4CCA-AD9B-CE5263B70719}" srcOrd="1" destOrd="0" presId="urn:microsoft.com/office/officeart/2005/8/layout/cycle2"/>
    <dgm:cxn modelId="{0CBFC44B-3D9E-48C4-BE7E-3BD67D688BDE}" type="presParOf" srcId="{689E9879-EDAE-4D8A-978D-9D0B371ADE4B}" destId="{C0C58076-AEFA-40A8-855A-5BC67ED651B5}" srcOrd="0" destOrd="0" presId="urn:microsoft.com/office/officeart/2005/8/layout/cycle2"/>
    <dgm:cxn modelId="{4A76DCE9-2C40-4D8F-B19A-2328E535FBB4}" type="presParOf" srcId="{689E9879-EDAE-4D8A-978D-9D0B371ADE4B}" destId="{D18924F4-4F15-482B-BCEA-3FEF819A91AD}" srcOrd="1" destOrd="0" presId="urn:microsoft.com/office/officeart/2005/8/layout/cycle2"/>
    <dgm:cxn modelId="{7DB7ACFF-FEE0-41F3-AA46-354BA85E7A76}" type="presParOf" srcId="{D18924F4-4F15-482B-BCEA-3FEF819A91AD}" destId="{8BA162D0-FD30-4F64-B4E0-A3E836F55F8B}" srcOrd="0" destOrd="0" presId="urn:microsoft.com/office/officeart/2005/8/layout/cycle2"/>
    <dgm:cxn modelId="{72EC8FEB-56D0-46E3-BA3E-D0EBEE94AB6C}" type="presParOf" srcId="{689E9879-EDAE-4D8A-978D-9D0B371ADE4B}" destId="{BEC8C3E8-E87B-455B-B6FD-4AC77BDFB1F1}" srcOrd="2" destOrd="0" presId="urn:microsoft.com/office/officeart/2005/8/layout/cycle2"/>
    <dgm:cxn modelId="{CAD23AA9-1DB8-47D9-8534-3161874DEDB4}" type="presParOf" srcId="{689E9879-EDAE-4D8A-978D-9D0B371ADE4B}" destId="{4645EF84-6DCA-4342-9EFA-E25898F8172E}" srcOrd="3" destOrd="0" presId="urn:microsoft.com/office/officeart/2005/8/layout/cycle2"/>
    <dgm:cxn modelId="{FA2E3FEB-DD10-443B-A3C6-73B4A4B2E144}" type="presParOf" srcId="{4645EF84-6DCA-4342-9EFA-E25898F8172E}" destId="{CE88E089-EE9D-4CCA-AD9B-CE5263B70719}" srcOrd="0" destOrd="0" presId="urn:microsoft.com/office/officeart/2005/8/layout/cycle2"/>
    <dgm:cxn modelId="{722306EC-D2BF-4350-931B-E61BCA405942}" type="presParOf" srcId="{689E9879-EDAE-4D8A-978D-9D0B371ADE4B}" destId="{868CC9F2-9C5F-4FAC-A01A-563AA3716FB9}" srcOrd="4" destOrd="0" presId="urn:microsoft.com/office/officeart/2005/8/layout/cycle2"/>
    <dgm:cxn modelId="{3014F108-6A3B-43B2-AC1B-528C7C3D09C1}" type="presParOf" srcId="{689E9879-EDAE-4D8A-978D-9D0B371ADE4B}" destId="{36D299AE-B34E-44E7-A796-CCE3A14568D4}" srcOrd="5" destOrd="0" presId="urn:microsoft.com/office/officeart/2005/8/layout/cycle2"/>
    <dgm:cxn modelId="{C92F3164-68BF-44FF-8FB3-31C207407F13}" type="presParOf" srcId="{36D299AE-B34E-44E7-A796-CCE3A14568D4}" destId="{E54660A5-4090-4292-B2B5-1C171DBE8848}" srcOrd="0" destOrd="0" presId="urn:microsoft.com/office/officeart/2005/8/layout/cycle2"/>
    <dgm:cxn modelId="{4773B038-6F68-4455-B826-4E5E0F328922}" type="presParOf" srcId="{689E9879-EDAE-4D8A-978D-9D0B371ADE4B}" destId="{F862F359-4CE9-48B7-8383-DBB9176A9310}" srcOrd="6" destOrd="0" presId="urn:microsoft.com/office/officeart/2005/8/layout/cycle2"/>
    <dgm:cxn modelId="{8BCC6516-3F98-4E59-9DC0-AEF86F3AF514}" type="presParOf" srcId="{689E9879-EDAE-4D8A-978D-9D0B371ADE4B}" destId="{DC73F096-AABF-4855-BA88-B52BAE02E1AB}" srcOrd="7" destOrd="0" presId="urn:microsoft.com/office/officeart/2005/8/layout/cycle2"/>
    <dgm:cxn modelId="{83EE18B7-B71F-43C0-BAAD-3326B6D2FE7C}" type="presParOf" srcId="{DC73F096-AABF-4855-BA88-B52BAE02E1AB}" destId="{1521CD18-8540-4B76-8DB9-DCC5C198DD68}" srcOrd="0" destOrd="0" presId="urn:microsoft.com/office/officeart/2005/8/layout/cycle2"/>
    <dgm:cxn modelId="{82CE9449-D1A2-4810-8BA0-1107334628D1}" type="presParOf" srcId="{689E9879-EDAE-4D8A-978D-9D0B371ADE4B}" destId="{A04A4FCD-BC76-44FF-A951-92A990E30D7A}" srcOrd="8" destOrd="0" presId="urn:microsoft.com/office/officeart/2005/8/layout/cycle2"/>
    <dgm:cxn modelId="{FAB6D351-79AA-4896-AFEA-877C6563B245}" type="presParOf" srcId="{689E9879-EDAE-4D8A-978D-9D0B371ADE4B}" destId="{D2B99123-2F13-4039-B414-E955B2B3D2F3}" srcOrd="9" destOrd="0" presId="urn:microsoft.com/office/officeart/2005/8/layout/cycle2"/>
    <dgm:cxn modelId="{764B6EB0-B1D3-4ACD-9285-2B0882D9764E}" type="presParOf" srcId="{D2B99123-2F13-4039-B414-E955B2B3D2F3}" destId="{DE622471-8D8E-4D58-9F11-F691963BD80D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85E7E2B-A128-4547-AD05-ECCC81C57678}" type="doc">
      <dgm:prSet loTypeId="urn:microsoft.com/office/officeart/2005/8/layout/hierarchy4" loCatId="list" qsTypeId="urn:microsoft.com/office/officeart/2005/8/quickstyle/3d2" qsCatId="3D" csTypeId="urn:microsoft.com/office/officeart/2005/8/colors/colorful4" csCatId="colorful" phldr="1"/>
      <dgm:spPr/>
      <dgm:t>
        <a:bodyPr/>
        <a:lstStyle/>
        <a:p>
          <a:endParaRPr lang="es-CO"/>
        </a:p>
      </dgm:t>
    </dgm:pt>
    <dgm:pt modelId="{5FAD40FD-5A31-4C1E-8B41-35FFDFCF726F}">
      <dgm:prSet phldrT="[Texto]"/>
      <dgm:spPr/>
      <dgm:t>
        <a:bodyPr/>
        <a:lstStyle/>
        <a:p>
          <a:r>
            <a:rPr lang="es-CO" b="0" dirty="0" smtClean="0">
              <a:solidFill>
                <a:schemeClr val="tx1"/>
              </a:solidFill>
            </a:rPr>
            <a:t>Preexistencias-</a:t>
          </a:r>
          <a:r>
            <a:rPr lang="es-CO" b="0" dirty="0" err="1" smtClean="0">
              <a:solidFill>
                <a:schemeClr val="tx1"/>
              </a:solidFill>
            </a:rPr>
            <a:t>congenitas</a:t>
          </a:r>
          <a:r>
            <a:rPr lang="es-CO" b="0" dirty="0" smtClean="0">
              <a:solidFill>
                <a:schemeClr val="tx1"/>
              </a:solidFill>
            </a:rPr>
            <a:t>-</a:t>
          </a:r>
          <a:r>
            <a:rPr lang="es-CO" b="0" dirty="0" err="1" smtClean="0">
              <a:solidFill>
                <a:schemeClr val="tx1"/>
              </a:solidFill>
            </a:rPr>
            <a:t>inmunologicas</a:t>
          </a:r>
          <a:r>
            <a:rPr lang="es-CO" b="0" dirty="0" smtClean="0">
              <a:solidFill>
                <a:schemeClr val="tx1"/>
              </a:solidFill>
            </a:rPr>
            <a:t>-estudios </a:t>
          </a:r>
          <a:r>
            <a:rPr lang="es-CO" b="0" dirty="0" err="1" smtClean="0">
              <a:solidFill>
                <a:schemeClr val="tx1"/>
              </a:solidFill>
            </a:rPr>
            <a:t>alergicos</a:t>
          </a:r>
          <a:r>
            <a:rPr lang="es-CO" b="0" dirty="0" smtClean="0">
              <a:solidFill>
                <a:schemeClr val="tx1"/>
              </a:solidFill>
            </a:rPr>
            <a:t>-infertilidad-feto-abortos provocados-</a:t>
          </a:r>
          <a:r>
            <a:rPr lang="es-CO" b="0" dirty="0" err="1" smtClean="0">
              <a:solidFill>
                <a:schemeClr val="tx1"/>
              </a:solidFill>
            </a:rPr>
            <a:t>qx</a:t>
          </a:r>
          <a:r>
            <a:rPr lang="es-CO" b="0" dirty="0" smtClean="0">
              <a:solidFill>
                <a:schemeClr val="tx1"/>
              </a:solidFill>
            </a:rPr>
            <a:t> </a:t>
          </a:r>
          <a:r>
            <a:rPr lang="es-CO" b="0" dirty="0" err="1" smtClean="0">
              <a:solidFill>
                <a:schemeClr val="tx1"/>
              </a:solidFill>
            </a:rPr>
            <a:t>estetica</a:t>
          </a:r>
          <a:r>
            <a:rPr lang="es-CO" b="0" dirty="0" smtClean="0">
              <a:solidFill>
                <a:schemeClr val="tx1"/>
              </a:solidFill>
            </a:rPr>
            <a:t>-amniocentesis-</a:t>
          </a:r>
          <a:r>
            <a:rPr lang="es-CO" b="0" dirty="0" err="1" smtClean="0">
              <a:solidFill>
                <a:schemeClr val="tx1"/>
              </a:solidFill>
            </a:rPr>
            <a:t>cordocentesis</a:t>
          </a:r>
          <a:r>
            <a:rPr lang="es-CO" b="0" dirty="0" smtClean="0">
              <a:solidFill>
                <a:schemeClr val="tx1"/>
              </a:solidFill>
            </a:rPr>
            <a:t>-pruebas cruzadas con fines </a:t>
          </a:r>
          <a:r>
            <a:rPr lang="es-CO" b="0" dirty="0" err="1" smtClean="0">
              <a:solidFill>
                <a:schemeClr val="tx1"/>
              </a:solidFill>
            </a:rPr>
            <a:t>transfusionales</a:t>
          </a:r>
          <a:r>
            <a:rPr lang="es-CO" b="0" dirty="0" smtClean="0">
              <a:solidFill>
                <a:schemeClr val="tx1"/>
              </a:solidFill>
            </a:rPr>
            <a:t> en programa con topes</a:t>
          </a:r>
          <a:endParaRPr lang="es-CO" b="0" dirty="0">
            <a:solidFill>
              <a:schemeClr val="tx1"/>
            </a:solidFill>
          </a:endParaRPr>
        </a:p>
      </dgm:t>
    </dgm:pt>
    <dgm:pt modelId="{413C77C9-CCC8-4A85-A4EF-67BDD3015E76}" type="parTrans" cxnId="{4249B165-C749-4B12-A0FF-67A4B39E3332}">
      <dgm:prSet/>
      <dgm:spPr/>
      <dgm:t>
        <a:bodyPr/>
        <a:lstStyle/>
        <a:p>
          <a:endParaRPr lang="es-CO"/>
        </a:p>
      </dgm:t>
    </dgm:pt>
    <dgm:pt modelId="{01E0465C-9432-4C66-8A6D-A22AB9DB92A5}" type="sibTrans" cxnId="{4249B165-C749-4B12-A0FF-67A4B39E3332}">
      <dgm:prSet/>
      <dgm:spPr/>
      <dgm:t>
        <a:bodyPr/>
        <a:lstStyle/>
        <a:p>
          <a:endParaRPr lang="es-CO"/>
        </a:p>
      </dgm:t>
    </dgm:pt>
    <dgm:pt modelId="{AEC27419-BE61-40F8-BF33-31A18BD63844}">
      <dgm:prSet phldrT="[Texto]" custT="1"/>
      <dgm:spPr>
        <a:solidFill>
          <a:srgbClr val="00B0F0"/>
        </a:solidFill>
      </dgm:spPr>
      <dgm:t>
        <a:bodyPr/>
        <a:lstStyle/>
        <a:p>
          <a:endParaRPr lang="es-CO" sz="1800" b="0" dirty="0" smtClean="0">
            <a:solidFill>
              <a:schemeClr val="tx1"/>
            </a:solidFill>
          </a:endParaRPr>
        </a:p>
        <a:p>
          <a:r>
            <a:rPr lang="es-CO" sz="1800" b="0" dirty="0" err="1" smtClean="0">
              <a:solidFill>
                <a:schemeClr val="tx1"/>
              </a:solidFill>
            </a:rPr>
            <a:t>Septoplastia</a:t>
          </a:r>
          <a:r>
            <a:rPr lang="es-CO" sz="1800" b="0" dirty="0" smtClean="0">
              <a:solidFill>
                <a:schemeClr val="tx1"/>
              </a:solidFill>
            </a:rPr>
            <a:t> no </a:t>
          </a:r>
          <a:r>
            <a:rPr lang="es-CO" sz="1800" b="0" dirty="0" err="1" smtClean="0">
              <a:solidFill>
                <a:schemeClr val="tx1"/>
              </a:solidFill>
            </a:rPr>
            <a:t>tx</a:t>
          </a:r>
          <a:r>
            <a:rPr lang="es-CO" sz="1800" b="0" dirty="0" smtClean="0">
              <a:solidFill>
                <a:schemeClr val="tx1"/>
              </a:solidFill>
            </a:rPr>
            <a:t>-</a:t>
          </a:r>
          <a:r>
            <a:rPr lang="es-CO" sz="1800" b="0" dirty="0" err="1" smtClean="0">
              <a:solidFill>
                <a:schemeClr val="tx1"/>
              </a:solidFill>
            </a:rPr>
            <a:t>polisomnografia</a:t>
          </a:r>
          <a:r>
            <a:rPr lang="es-CO" sz="1800" b="0" dirty="0" smtClean="0">
              <a:solidFill>
                <a:schemeClr val="tx1"/>
              </a:solidFill>
            </a:rPr>
            <a:t>-estudios de sensibilidad y vacunas y autovacunas-</a:t>
          </a:r>
          <a:r>
            <a:rPr lang="es-CO" sz="1800" b="0" dirty="0" err="1" smtClean="0">
              <a:solidFill>
                <a:schemeClr val="tx1"/>
              </a:solidFill>
            </a:rPr>
            <a:t>cirugia</a:t>
          </a:r>
          <a:r>
            <a:rPr lang="es-CO" sz="1800" b="0" dirty="0" smtClean="0">
              <a:solidFill>
                <a:schemeClr val="tx1"/>
              </a:solidFill>
            </a:rPr>
            <a:t> </a:t>
          </a:r>
          <a:r>
            <a:rPr lang="es-CO" sz="1800" b="0" dirty="0" err="1" smtClean="0">
              <a:solidFill>
                <a:schemeClr val="tx1"/>
              </a:solidFill>
            </a:rPr>
            <a:t>estetica</a:t>
          </a:r>
          <a:r>
            <a:rPr lang="es-CO" sz="1800" b="0" dirty="0" smtClean="0">
              <a:solidFill>
                <a:schemeClr val="tx1"/>
              </a:solidFill>
            </a:rPr>
            <a:t> y complicaciones-lentes-</a:t>
          </a:r>
          <a:r>
            <a:rPr lang="es-CO" sz="1800" b="0" dirty="0" err="1" smtClean="0">
              <a:solidFill>
                <a:schemeClr val="tx1"/>
              </a:solidFill>
            </a:rPr>
            <a:t>cirugia</a:t>
          </a:r>
          <a:r>
            <a:rPr lang="es-CO" sz="1800" b="0" dirty="0" smtClean="0">
              <a:solidFill>
                <a:schemeClr val="tx1"/>
              </a:solidFill>
            </a:rPr>
            <a:t> refractiva-elementos de uso desechable-</a:t>
          </a:r>
          <a:r>
            <a:rPr lang="es-CO" sz="1800" b="0" dirty="0" err="1" smtClean="0">
              <a:solidFill>
                <a:schemeClr val="tx1"/>
              </a:solidFill>
            </a:rPr>
            <a:t>dialisis</a:t>
          </a:r>
          <a:r>
            <a:rPr lang="es-CO" sz="1800" b="0" dirty="0" smtClean="0">
              <a:solidFill>
                <a:schemeClr val="tx1"/>
              </a:solidFill>
            </a:rPr>
            <a:t> para programa con topes, medicamentos </a:t>
          </a:r>
          <a:r>
            <a:rPr lang="es-CO" sz="1800" b="0" dirty="0" err="1" smtClean="0">
              <a:solidFill>
                <a:schemeClr val="tx1"/>
              </a:solidFill>
            </a:rPr>
            <a:t>hemoderivados</a:t>
          </a:r>
          <a:endParaRPr lang="es-CO" sz="1800" b="0" dirty="0" smtClean="0">
            <a:solidFill>
              <a:schemeClr val="tx1"/>
            </a:solidFill>
          </a:endParaRPr>
        </a:p>
        <a:p>
          <a:endParaRPr lang="es-CO" sz="1800" dirty="0">
            <a:solidFill>
              <a:schemeClr val="tx1"/>
            </a:solidFill>
          </a:endParaRPr>
        </a:p>
      </dgm:t>
    </dgm:pt>
    <dgm:pt modelId="{7CE25AB5-1EF3-4DAA-AAF4-1DC9B0E42DA5}" type="parTrans" cxnId="{7EF5253F-6BF8-4DF4-A3CE-D416F6082404}">
      <dgm:prSet/>
      <dgm:spPr/>
      <dgm:t>
        <a:bodyPr/>
        <a:lstStyle/>
        <a:p>
          <a:endParaRPr lang="es-CO"/>
        </a:p>
      </dgm:t>
    </dgm:pt>
    <dgm:pt modelId="{A074E6AE-9178-4141-9505-AA6874277D9F}" type="sibTrans" cxnId="{7EF5253F-6BF8-4DF4-A3CE-D416F6082404}">
      <dgm:prSet/>
      <dgm:spPr/>
      <dgm:t>
        <a:bodyPr/>
        <a:lstStyle/>
        <a:p>
          <a:endParaRPr lang="es-CO"/>
        </a:p>
      </dgm:t>
    </dgm:pt>
    <dgm:pt modelId="{D84D7C9C-611C-44AC-8099-E7DF77E82AC2}">
      <dgm:prSet phldrT="[Texto]" custT="1"/>
      <dgm:spPr/>
      <dgm:t>
        <a:bodyPr/>
        <a:lstStyle/>
        <a:p>
          <a:r>
            <a:rPr lang="es-CO" sz="1800" b="0" dirty="0" smtClean="0">
              <a:solidFill>
                <a:schemeClr val="tx1"/>
              </a:solidFill>
            </a:rPr>
            <a:t>Tope de </a:t>
          </a:r>
          <a:r>
            <a:rPr lang="es-CO" sz="1800" b="0" dirty="0" err="1" smtClean="0">
              <a:solidFill>
                <a:schemeClr val="tx1"/>
              </a:solidFill>
            </a:rPr>
            <a:t>stent</a:t>
          </a:r>
          <a:r>
            <a:rPr lang="es-CO" sz="1800" b="0" dirty="0" smtClean="0">
              <a:solidFill>
                <a:schemeClr val="tx1"/>
              </a:solidFill>
            </a:rPr>
            <a:t>-</a:t>
          </a:r>
          <a:r>
            <a:rPr lang="es-CO" sz="1800" b="0" dirty="0" err="1" smtClean="0">
              <a:solidFill>
                <a:schemeClr val="tx1"/>
              </a:solidFill>
            </a:rPr>
            <a:t>coils</a:t>
          </a:r>
          <a:r>
            <a:rPr lang="es-CO" sz="1800" b="0" dirty="0" smtClean="0">
              <a:solidFill>
                <a:schemeClr val="tx1"/>
              </a:solidFill>
            </a:rPr>
            <a:t>-implante coclear-</a:t>
          </a:r>
          <a:r>
            <a:rPr lang="es-CO" sz="1800" b="0" dirty="0" err="1" smtClean="0">
              <a:solidFill>
                <a:schemeClr val="tx1"/>
              </a:solidFill>
            </a:rPr>
            <a:t>audifonos</a:t>
          </a:r>
          <a:endParaRPr lang="es-CO" sz="1800" b="0" dirty="0">
            <a:solidFill>
              <a:schemeClr val="tx1"/>
            </a:solidFill>
          </a:endParaRPr>
        </a:p>
      </dgm:t>
    </dgm:pt>
    <dgm:pt modelId="{402FF6A2-9B7B-487A-9B54-382C989FD0E6}" type="parTrans" cxnId="{36B12BB5-0046-4162-86DE-D1408B6BFBDC}">
      <dgm:prSet/>
      <dgm:spPr/>
      <dgm:t>
        <a:bodyPr/>
        <a:lstStyle/>
        <a:p>
          <a:endParaRPr lang="es-CO"/>
        </a:p>
      </dgm:t>
    </dgm:pt>
    <dgm:pt modelId="{ABB48548-184A-4888-908A-23280989988C}" type="sibTrans" cxnId="{36B12BB5-0046-4162-86DE-D1408B6BFBDC}">
      <dgm:prSet/>
      <dgm:spPr/>
      <dgm:t>
        <a:bodyPr/>
        <a:lstStyle/>
        <a:p>
          <a:endParaRPr lang="es-CO"/>
        </a:p>
      </dgm:t>
    </dgm:pt>
    <dgm:pt modelId="{15E81439-993A-4A29-B4F0-B6CE6A430C7D}">
      <dgm:prSet phldrT="[Texto]"/>
      <dgm:spPr/>
      <dgm:t>
        <a:bodyPr/>
        <a:lstStyle/>
        <a:p>
          <a:r>
            <a:rPr lang="es-CO" b="0" dirty="0" smtClean="0">
              <a:solidFill>
                <a:schemeClr val="tx1"/>
              </a:solidFill>
            </a:rPr>
            <a:t>Elementos desechables-</a:t>
          </a:r>
          <a:r>
            <a:rPr lang="es-CO" b="0" dirty="0" err="1" smtClean="0">
              <a:solidFill>
                <a:schemeClr val="tx1"/>
              </a:solidFill>
            </a:rPr>
            <a:t>dialisis</a:t>
          </a:r>
          <a:r>
            <a:rPr lang="es-CO" b="0" dirty="0" smtClean="0">
              <a:solidFill>
                <a:schemeClr val="tx1"/>
              </a:solidFill>
            </a:rPr>
            <a:t> crónica-elementos protésicos y </a:t>
          </a:r>
          <a:r>
            <a:rPr lang="es-CO" b="0" dirty="0" err="1" smtClean="0">
              <a:solidFill>
                <a:schemeClr val="tx1"/>
              </a:solidFill>
            </a:rPr>
            <a:t>ortesicos</a:t>
          </a:r>
          <a:r>
            <a:rPr lang="es-CO" b="0" dirty="0" smtClean="0">
              <a:solidFill>
                <a:schemeClr val="tx1"/>
              </a:solidFill>
            </a:rPr>
            <a:t>-tratamiento </a:t>
          </a:r>
          <a:r>
            <a:rPr lang="es-CO" b="0" dirty="0" err="1" smtClean="0">
              <a:solidFill>
                <a:schemeClr val="tx1"/>
              </a:solidFill>
            </a:rPr>
            <a:t>qx</a:t>
          </a:r>
          <a:r>
            <a:rPr lang="es-CO" b="0" dirty="0" smtClean="0">
              <a:solidFill>
                <a:schemeClr val="tx1"/>
              </a:solidFill>
            </a:rPr>
            <a:t> del ronquido-</a:t>
          </a:r>
          <a:r>
            <a:rPr lang="es-CO" b="0" dirty="0" err="1" smtClean="0">
              <a:solidFill>
                <a:schemeClr val="tx1"/>
              </a:solidFill>
            </a:rPr>
            <a:t>polisomnografia</a:t>
          </a:r>
          <a:endParaRPr lang="es-CO" b="0" dirty="0">
            <a:solidFill>
              <a:schemeClr val="tx1"/>
            </a:solidFill>
          </a:endParaRPr>
        </a:p>
      </dgm:t>
    </dgm:pt>
    <dgm:pt modelId="{817C95A2-320C-4F60-AA93-B5817C2FDD07}" type="parTrans" cxnId="{79D6B725-0623-4D67-96AE-C813089EA6EB}">
      <dgm:prSet/>
      <dgm:spPr/>
      <dgm:t>
        <a:bodyPr/>
        <a:lstStyle/>
        <a:p>
          <a:endParaRPr lang="es-CO"/>
        </a:p>
      </dgm:t>
    </dgm:pt>
    <dgm:pt modelId="{924EC798-F75A-4C6C-AD42-9EE9F630BD39}" type="sibTrans" cxnId="{79D6B725-0623-4D67-96AE-C813089EA6EB}">
      <dgm:prSet/>
      <dgm:spPr/>
      <dgm:t>
        <a:bodyPr/>
        <a:lstStyle/>
        <a:p>
          <a:endParaRPr lang="es-CO"/>
        </a:p>
      </dgm:t>
    </dgm:pt>
    <dgm:pt modelId="{3803E9BE-E473-4D22-826E-F5D96B10819D}">
      <dgm:prSet phldrT="[Texto]" custT="1"/>
      <dgm:spPr>
        <a:solidFill>
          <a:srgbClr val="00B0F0"/>
        </a:solidFill>
      </dgm:spPr>
      <dgm:t>
        <a:bodyPr/>
        <a:lstStyle/>
        <a:p>
          <a:r>
            <a:rPr lang="es-CO" sz="1800" b="0" dirty="0" err="1" smtClean="0">
              <a:solidFill>
                <a:schemeClr val="tx1"/>
              </a:solidFill>
            </a:rPr>
            <a:t>Protesis</a:t>
          </a:r>
          <a:r>
            <a:rPr lang="es-CO" sz="1800" b="0" dirty="0" smtClean="0">
              <a:solidFill>
                <a:schemeClr val="tx1"/>
              </a:solidFill>
            </a:rPr>
            <a:t>-</a:t>
          </a:r>
          <a:r>
            <a:rPr lang="es-CO" sz="1800" b="0" dirty="0" err="1" smtClean="0">
              <a:solidFill>
                <a:schemeClr val="tx1"/>
              </a:solidFill>
            </a:rPr>
            <a:t>ortesis</a:t>
          </a:r>
          <a:r>
            <a:rPr lang="es-CO" sz="1800" b="0" dirty="0" smtClean="0">
              <a:solidFill>
                <a:schemeClr val="tx1"/>
              </a:solidFill>
            </a:rPr>
            <a:t>-marcapasos-</a:t>
          </a:r>
          <a:r>
            <a:rPr lang="es-CO" sz="1800" b="0" dirty="0" err="1" smtClean="0">
              <a:solidFill>
                <a:schemeClr val="tx1"/>
              </a:solidFill>
            </a:rPr>
            <a:t>mamoplastia</a:t>
          </a:r>
          <a:r>
            <a:rPr lang="es-CO" sz="1800" b="0" dirty="0" smtClean="0">
              <a:solidFill>
                <a:schemeClr val="tx1"/>
              </a:solidFill>
            </a:rPr>
            <a:t>-rinoplastia</a:t>
          </a:r>
          <a:endParaRPr lang="es-CO" sz="1800" b="0" dirty="0">
            <a:solidFill>
              <a:schemeClr val="tx1"/>
            </a:solidFill>
          </a:endParaRPr>
        </a:p>
      </dgm:t>
    </dgm:pt>
    <dgm:pt modelId="{24F4A9F1-4B69-48CF-9EAC-F18937F631AB}" type="parTrans" cxnId="{A86FA871-7425-4B1E-B5FB-B195CE1EFB74}">
      <dgm:prSet/>
      <dgm:spPr/>
      <dgm:t>
        <a:bodyPr/>
        <a:lstStyle/>
        <a:p>
          <a:endParaRPr lang="es-CO"/>
        </a:p>
      </dgm:t>
    </dgm:pt>
    <dgm:pt modelId="{361E4E23-010A-4FE8-BE00-7F26258B2AC7}" type="sibTrans" cxnId="{A86FA871-7425-4B1E-B5FB-B195CE1EFB74}">
      <dgm:prSet/>
      <dgm:spPr/>
      <dgm:t>
        <a:bodyPr/>
        <a:lstStyle/>
        <a:p>
          <a:endParaRPr lang="es-CO"/>
        </a:p>
      </dgm:t>
    </dgm:pt>
    <dgm:pt modelId="{B18FB5FB-0E7A-4C87-A348-0533B0EA57D2}">
      <dgm:prSet phldrT="[Texto]" custT="1"/>
      <dgm:spPr/>
      <dgm:t>
        <a:bodyPr/>
        <a:lstStyle/>
        <a:p>
          <a:r>
            <a:rPr lang="es-CO" sz="2000" b="0" dirty="0" smtClean="0">
              <a:solidFill>
                <a:schemeClr val="tx1"/>
              </a:solidFill>
            </a:rPr>
            <a:t>Medicamentos </a:t>
          </a:r>
          <a:r>
            <a:rPr lang="es-CO" sz="2000" b="0" dirty="0" err="1" smtClean="0">
              <a:solidFill>
                <a:schemeClr val="tx1"/>
              </a:solidFill>
            </a:rPr>
            <a:t>hemoderivados</a:t>
          </a:r>
          <a:r>
            <a:rPr lang="es-CO" sz="2000" b="0" dirty="0" smtClean="0">
              <a:solidFill>
                <a:schemeClr val="tx1"/>
              </a:solidFill>
            </a:rPr>
            <a:t>-tope de sangre</a:t>
          </a:r>
          <a:endParaRPr lang="es-CO" sz="2000" b="0" dirty="0">
            <a:solidFill>
              <a:schemeClr val="tx1"/>
            </a:solidFill>
          </a:endParaRPr>
        </a:p>
      </dgm:t>
    </dgm:pt>
    <dgm:pt modelId="{7CC23F93-C04A-4B47-8DA3-2C8FA5F688C3}" type="parTrans" cxnId="{44D2236A-F55F-4269-B501-95DB37F973B0}">
      <dgm:prSet/>
      <dgm:spPr/>
      <dgm:t>
        <a:bodyPr/>
        <a:lstStyle/>
        <a:p>
          <a:endParaRPr lang="es-CO"/>
        </a:p>
      </dgm:t>
    </dgm:pt>
    <dgm:pt modelId="{E51057C5-4A3C-4226-99D2-30A0B8F76574}" type="sibTrans" cxnId="{44D2236A-F55F-4269-B501-95DB37F973B0}">
      <dgm:prSet/>
      <dgm:spPr/>
      <dgm:t>
        <a:bodyPr/>
        <a:lstStyle/>
        <a:p>
          <a:endParaRPr lang="es-CO"/>
        </a:p>
      </dgm:t>
    </dgm:pt>
    <dgm:pt modelId="{0AFF199B-75A7-40E6-9221-E275A5C0190A}" type="pres">
      <dgm:prSet presAssocID="{C85E7E2B-A128-4547-AD05-ECCC81C5767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CO"/>
        </a:p>
      </dgm:t>
    </dgm:pt>
    <dgm:pt modelId="{26CD35DC-9BEB-44AB-BED7-F829F77BD598}" type="pres">
      <dgm:prSet presAssocID="{5FAD40FD-5A31-4C1E-8B41-35FFDFCF726F}" presName="vertOne" presStyleCnt="0"/>
      <dgm:spPr/>
      <dgm:t>
        <a:bodyPr/>
        <a:lstStyle/>
        <a:p>
          <a:endParaRPr lang="es-CO"/>
        </a:p>
      </dgm:t>
    </dgm:pt>
    <dgm:pt modelId="{6242DE1E-E71C-4F16-8DA4-F9A047D4AFF8}" type="pres">
      <dgm:prSet presAssocID="{5FAD40FD-5A31-4C1E-8B41-35FFDFCF726F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0068D76B-7064-401F-8ECB-60787F8AD93F}" type="pres">
      <dgm:prSet presAssocID="{5FAD40FD-5A31-4C1E-8B41-35FFDFCF726F}" presName="parTransOne" presStyleCnt="0"/>
      <dgm:spPr/>
      <dgm:t>
        <a:bodyPr/>
        <a:lstStyle/>
        <a:p>
          <a:endParaRPr lang="es-CO"/>
        </a:p>
      </dgm:t>
    </dgm:pt>
    <dgm:pt modelId="{11942840-EBBB-4664-B1AA-98288013468A}" type="pres">
      <dgm:prSet presAssocID="{5FAD40FD-5A31-4C1E-8B41-35FFDFCF726F}" presName="horzOne" presStyleCnt="0"/>
      <dgm:spPr/>
      <dgm:t>
        <a:bodyPr/>
        <a:lstStyle/>
        <a:p>
          <a:endParaRPr lang="es-CO"/>
        </a:p>
      </dgm:t>
    </dgm:pt>
    <dgm:pt modelId="{CE9AFBA3-D502-4B31-B57C-13D5AC9050BB}" type="pres">
      <dgm:prSet presAssocID="{AEC27419-BE61-40F8-BF33-31A18BD63844}" presName="vertTwo" presStyleCnt="0"/>
      <dgm:spPr/>
      <dgm:t>
        <a:bodyPr/>
        <a:lstStyle/>
        <a:p>
          <a:endParaRPr lang="es-CO"/>
        </a:p>
      </dgm:t>
    </dgm:pt>
    <dgm:pt modelId="{DD110B93-EF20-437D-863A-3F9A404753F7}" type="pres">
      <dgm:prSet presAssocID="{AEC27419-BE61-40F8-BF33-31A18BD63844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185D1C65-5050-417C-BA72-92D946424A42}" type="pres">
      <dgm:prSet presAssocID="{AEC27419-BE61-40F8-BF33-31A18BD63844}" presName="parTransTwo" presStyleCnt="0"/>
      <dgm:spPr/>
      <dgm:t>
        <a:bodyPr/>
        <a:lstStyle/>
        <a:p>
          <a:endParaRPr lang="es-CO"/>
        </a:p>
      </dgm:t>
    </dgm:pt>
    <dgm:pt modelId="{23ABE178-D1D3-47A4-916A-577C1537928D}" type="pres">
      <dgm:prSet presAssocID="{AEC27419-BE61-40F8-BF33-31A18BD63844}" presName="horzTwo" presStyleCnt="0"/>
      <dgm:spPr/>
      <dgm:t>
        <a:bodyPr/>
        <a:lstStyle/>
        <a:p>
          <a:endParaRPr lang="es-CO"/>
        </a:p>
      </dgm:t>
    </dgm:pt>
    <dgm:pt modelId="{6E855405-323B-4540-80BC-6A16557A7811}" type="pres">
      <dgm:prSet presAssocID="{D84D7C9C-611C-44AC-8099-E7DF77E82AC2}" presName="vertThree" presStyleCnt="0"/>
      <dgm:spPr/>
      <dgm:t>
        <a:bodyPr/>
        <a:lstStyle/>
        <a:p>
          <a:endParaRPr lang="es-CO"/>
        </a:p>
      </dgm:t>
    </dgm:pt>
    <dgm:pt modelId="{5F8CBCD4-D4C6-403B-ADC6-D9460349A9DE}" type="pres">
      <dgm:prSet presAssocID="{D84D7C9C-611C-44AC-8099-E7DF77E82AC2}" presName="txThre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1AFDFE44-C06F-4CB6-B3A9-FD287105D200}" type="pres">
      <dgm:prSet presAssocID="{D84D7C9C-611C-44AC-8099-E7DF77E82AC2}" presName="horzThree" presStyleCnt="0"/>
      <dgm:spPr/>
      <dgm:t>
        <a:bodyPr/>
        <a:lstStyle/>
        <a:p>
          <a:endParaRPr lang="es-CO"/>
        </a:p>
      </dgm:t>
    </dgm:pt>
    <dgm:pt modelId="{3F7E2FFA-525D-4586-A17B-22B62520C2BB}" type="pres">
      <dgm:prSet presAssocID="{ABB48548-184A-4888-908A-23280989988C}" presName="sibSpaceThree" presStyleCnt="0"/>
      <dgm:spPr/>
      <dgm:t>
        <a:bodyPr/>
        <a:lstStyle/>
        <a:p>
          <a:endParaRPr lang="es-CO"/>
        </a:p>
      </dgm:t>
    </dgm:pt>
    <dgm:pt modelId="{1D3A346B-864A-4F59-997C-788B7A04B469}" type="pres">
      <dgm:prSet presAssocID="{15E81439-993A-4A29-B4F0-B6CE6A430C7D}" presName="vertThree" presStyleCnt="0"/>
      <dgm:spPr/>
      <dgm:t>
        <a:bodyPr/>
        <a:lstStyle/>
        <a:p>
          <a:endParaRPr lang="es-CO"/>
        </a:p>
      </dgm:t>
    </dgm:pt>
    <dgm:pt modelId="{DA081C7F-0EC2-4C90-A8D2-A647DB619BB9}" type="pres">
      <dgm:prSet presAssocID="{15E81439-993A-4A29-B4F0-B6CE6A430C7D}" presName="txThree" presStyleLbl="node3" presStyleIdx="1" presStyleCnt="3" custScaleX="112767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3E209392-8A53-4113-B557-D3AF47B51EEF}" type="pres">
      <dgm:prSet presAssocID="{15E81439-993A-4A29-B4F0-B6CE6A430C7D}" presName="horzThree" presStyleCnt="0"/>
      <dgm:spPr/>
      <dgm:t>
        <a:bodyPr/>
        <a:lstStyle/>
        <a:p>
          <a:endParaRPr lang="es-CO"/>
        </a:p>
      </dgm:t>
    </dgm:pt>
    <dgm:pt modelId="{EF47ADED-C0DE-4DFE-A793-FC52B8C606FD}" type="pres">
      <dgm:prSet presAssocID="{A074E6AE-9178-4141-9505-AA6874277D9F}" presName="sibSpaceTwo" presStyleCnt="0"/>
      <dgm:spPr/>
      <dgm:t>
        <a:bodyPr/>
        <a:lstStyle/>
        <a:p>
          <a:endParaRPr lang="es-CO"/>
        </a:p>
      </dgm:t>
    </dgm:pt>
    <dgm:pt modelId="{DEDD04DA-6148-4209-A61C-AC90BD97ADF3}" type="pres">
      <dgm:prSet presAssocID="{3803E9BE-E473-4D22-826E-F5D96B10819D}" presName="vertTwo" presStyleCnt="0"/>
      <dgm:spPr/>
      <dgm:t>
        <a:bodyPr/>
        <a:lstStyle/>
        <a:p>
          <a:endParaRPr lang="es-CO"/>
        </a:p>
      </dgm:t>
    </dgm:pt>
    <dgm:pt modelId="{7578DD48-42E0-48B3-AF0B-B3773A29B9E4}" type="pres">
      <dgm:prSet presAssocID="{3803E9BE-E473-4D22-826E-F5D96B10819D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58673E0E-CF6F-47BF-9469-1310C8B28003}" type="pres">
      <dgm:prSet presAssocID="{3803E9BE-E473-4D22-826E-F5D96B10819D}" presName="parTransTwo" presStyleCnt="0"/>
      <dgm:spPr/>
      <dgm:t>
        <a:bodyPr/>
        <a:lstStyle/>
        <a:p>
          <a:endParaRPr lang="es-CO"/>
        </a:p>
      </dgm:t>
    </dgm:pt>
    <dgm:pt modelId="{18010C85-548D-4F84-8F64-433137EB59AB}" type="pres">
      <dgm:prSet presAssocID="{3803E9BE-E473-4D22-826E-F5D96B10819D}" presName="horzTwo" presStyleCnt="0"/>
      <dgm:spPr/>
      <dgm:t>
        <a:bodyPr/>
        <a:lstStyle/>
        <a:p>
          <a:endParaRPr lang="es-CO"/>
        </a:p>
      </dgm:t>
    </dgm:pt>
    <dgm:pt modelId="{7E0ACD14-AC96-424F-A7DD-D6E0710C90B5}" type="pres">
      <dgm:prSet presAssocID="{B18FB5FB-0E7A-4C87-A348-0533B0EA57D2}" presName="vertThree" presStyleCnt="0"/>
      <dgm:spPr/>
      <dgm:t>
        <a:bodyPr/>
        <a:lstStyle/>
        <a:p>
          <a:endParaRPr lang="es-CO"/>
        </a:p>
      </dgm:t>
    </dgm:pt>
    <dgm:pt modelId="{86B591C8-F2D1-4C36-8290-AD003B98B688}" type="pres">
      <dgm:prSet presAssocID="{B18FB5FB-0E7A-4C87-A348-0533B0EA57D2}" presName="txThre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D67B4F96-452E-471E-8F2B-A0F7BF892045}" type="pres">
      <dgm:prSet presAssocID="{B18FB5FB-0E7A-4C87-A348-0533B0EA57D2}" presName="horzThree" presStyleCnt="0"/>
      <dgm:spPr/>
      <dgm:t>
        <a:bodyPr/>
        <a:lstStyle/>
        <a:p>
          <a:endParaRPr lang="es-CO"/>
        </a:p>
      </dgm:t>
    </dgm:pt>
  </dgm:ptLst>
  <dgm:cxnLst>
    <dgm:cxn modelId="{D3E59DC7-E35A-4EF0-9138-B17F1877AE24}" type="presOf" srcId="{15E81439-993A-4A29-B4F0-B6CE6A430C7D}" destId="{DA081C7F-0EC2-4C90-A8D2-A647DB619BB9}" srcOrd="0" destOrd="0" presId="urn:microsoft.com/office/officeart/2005/8/layout/hierarchy4"/>
    <dgm:cxn modelId="{A86FA871-7425-4B1E-B5FB-B195CE1EFB74}" srcId="{5FAD40FD-5A31-4C1E-8B41-35FFDFCF726F}" destId="{3803E9BE-E473-4D22-826E-F5D96B10819D}" srcOrd="1" destOrd="0" parTransId="{24F4A9F1-4B69-48CF-9EAC-F18937F631AB}" sibTransId="{361E4E23-010A-4FE8-BE00-7F26258B2AC7}"/>
    <dgm:cxn modelId="{9E458EE4-0742-47BA-B3A0-2B82135A40F4}" type="presOf" srcId="{AEC27419-BE61-40F8-BF33-31A18BD63844}" destId="{DD110B93-EF20-437D-863A-3F9A404753F7}" srcOrd="0" destOrd="0" presId="urn:microsoft.com/office/officeart/2005/8/layout/hierarchy4"/>
    <dgm:cxn modelId="{837D7850-A446-4A9A-81F9-7D4E45F4B6F1}" type="presOf" srcId="{B18FB5FB-0E7A-4C87-A348-0533B0EA57D2}" destId="{86B591C8-F2D1-4C36-8290-AD003B98B688}" srcOrd="0" destOrd="0" presId="urn:microsoft.com/office/officeart/2005/8/layout/hierarchy4"/>
    <dgm:cxn modelId="{7EF5253F-6BF8-4DF4-A3CE-D416F6082404}" srcId="{5FAD40FD-5A31-4C1E-8B41-35FFDFCF726F}" destId="{AEC27419-BE61-40F8-BF33-31A18BD63844}" srcOrd="0" destOrd="0" parTransId="{7CE25AB5-1EF3-4DAA-AAF4-1DC9B0E42DA5}" sibTransId="{A074E6AE-9178-4141-9505-AA6874277D9F}"/>
    <dgm:cxn modelId="{8556E1F0-267B-4417-9BBA-6D3068CDF835}" type="presOf" srcId="{3803E9BE-E473-4D22-826E-F5D96B10819D}" destId="{7578DD48-42E0-48B3-AF0B-B3773A29B9E4}" srcOrd="0" destOrd="0" presId="urn:microsoft.com/office/officeart/2005/8/layout/hierarchy4"/>
    <dgm:cxn modelId="{13E59461-C722-428D-B086-8AA018172078}" type="presOf" srcId="{C85E7E2B-A128-4547-AD05-ECCC81C57678}" destId="{0AFF199B-75A7-40E6-9221-E275A5C0190A}" srcOrd="0" destOrd="0" presId="urn:microsoft.com/office/officeart/2005/8/layout/hierarchy4"/>
    <dgm:cxn modelId="{4249B165-C749-4B12-A0FF-67A4B39E3332}" srcId="{C85E7E2B-A128-4547-AD05-ECCC81C57678}" destId="{5FAD40FD-5A31-4C1E-8B41-35FFDFCF726F}" srcOrd="0" destOrd="0" parTransId="{413C77C9-CCC8-4A85-A4EF-67BDD3015E76}" sibTransId="{01E0465C-9432-4C66-8A6D-A22AB9DB92A5}"/>
    <dgm:cxn modelId="{36B12BB5-0046-4162-86DE-D1408B6BFBDC}" srcId="{AEC27419-BE61-40F8-BF33-31A18BD63844}" destId="{D84D7C9C-611C-44AC-8099-E7DF77E82AC2}" srcOrd="0" destOrd="0" parTransId="{402FF6A2-9B7B-487A-9B54-382C989FD0E6}" sibTransId="{ABB48548-184A-4888-908A-23280989988C}"/>
    <dgm:cxn modelId="{79D6B725-0623-4D67-96AE-C813089EA6EB}" srcId="{AEC27419-BE61-40F8-BF33-31A18BD63844}" destId="{15E81439-993A-4A29-B4F0-B6CE6A430C7D}" srcOrd="1" destOrd="0" parTransId="{817C95A2-320C-4F60-AA93-B5817C2FDD07}" sibTransId="{924EC798-F75A-4C6C-AD42-9EE9F630BD39}"/>
    <dgm:cxn modelId="{44D2236A-F55F-4269-B501-95DB37F973B0}" srcId="{3803E9BE-E473-4D22-826E-F5D96B10819D}" destId="{B18FB5FB-0E7A-4C87-A348-0533B0EA57D2}" srcOrd="0" destOrd="0" parTransId="{7CC23F93-C04A-4B47-8DA3-2C8FA5F688C3}" sibTransId="{E51057C5-4A3C-4226-99D2-30A0B8F76574}"/>
    <dgm:cxn modelId="{38FFE7C5-CE31-4BC4-AD9E-49A7412A0A3A}" type="presOf" srcId="{5FAD40FD-5A31-4C1E-8B41-35FFDFCF726F}" destId="{6242DE1E-E71C-4F16-8DA4-F9A047D4AFF8}" srcOrd="0" destOrd="0" presId="urn:microsoft.com/office/officeart/2005/8/layout/hierarchy4"/>
    <dgm:cxn modelId="{B63D0809-3F56-4FC3-A9AA-64B7E310B721}" type="presOf" srcId="{D84D7C9C-611C-44AC-8099-E7DF77E82AC2}" destId="{5F8CBCD4-D4C6-403B-ADC6-D9460349A9DE}" srcOrd="0" destOrd="0" presId="urn:microsoft.com/office/officeart/2005/8/layout/hierarchy4"/>
    <dgm:cxn modelId="{BD9AEC1A-7E7B-4A33-93E9-1BC75DF3A4BA}" type="presParOf" srcId="{0AFF199B-75A7-40E6-9221-E275A5C0190A}" destId="{26CD35DC-9BEB-44AB-BED7-F829F77BD598}" srcOrd="0" destOrd="0" presId="urn:microsoft.com/office/officeart/2005/8/layout/hierarchy4"/>
    <dgm:cxn modelId="{6FF0A0C7-29EA-4B62-AA48-715A28A52C5D}" type="presParOf" srcId="{26CD35DC-9BEB-44AB-BED7-F829F77BD598}" destId="{6242DE1E-E71C-4F16-8DA4-F9A047D4AFF8}" srcOrd="0" destOrd="0" presId="urn:microsoft.com/office/officeart/2005/8/layout/hierarchy4"/>
    <dgm:cxn modelId="{50F1DD1F-2408-491C-B590-D4F227C5C10D}" type="presParOf" srcId="{26CD35DC-9BEB-44AB-BED7-F829F77BD598}" destId="{0068D76B-7064-401F-8ECB-60787F8AD93F}" srcOrd="1" destOrd="0" presId="urn:microsoft.com/office/officeart/2005/8/layout/hierarchy4"/>
    <dgm:cxn modelId="{A1AB7751-633C-403B-A670-B72CAB43E70A}" type="presParOf" srcId="{26CD35DC-9BEB-44AB-BED7-F829F77BD598}" destId="{11942840-EBBB-4664-B1AA-98288013468A}" srcOrd="2" destOrd="0" presId="urn:microsoft.com/office/officeart/2005/8/layout/hierarchy4"/>
    <dgm:cxn modelId="{5081C39E-03B9-4163-A45D-C37DC5977884}" type="presParOf" srcId="{11942840-EBBB-4664-B1AA-98288013468A}" destId="{CE9AFBA3-D502-4B31-B57C-13D5AC9050BB}" srcOrd="0" destOrd="0" presId="urn:microsoft.com/office/officeart/2005/8/layout/hierarchy4"/>
    <dgm:cxn modelId="{2EB777BC-72E1-40B9-96F7-27BDDBBD6A62}" type="presParOf" srcId="{CE9AFBA3-D502-4B31-B57C-13D5AC9050BB}" destId="{DD110B93-EF20-437D-863A-3F9A404753F7}" srcOrd="0" destOrd="0" presId="urn:microsoft.com/office/officeart/2005/8/layout/hierarchy4"/>
    <dgm:cxn modelId="{E06F5D96-6743-43AD-AD8D-878DA49D6B25}" type="presParOf" srcId="{CE9AFBA3-D502-4B31-B57C-13D5AC9050BB}" destId="{185D1C65-5050-417C-BA72-92D946424A42}" srcOrd="1" destOrd="0" presId="urn:microsoft.com/office/officeart/2005/8/layout/hierarchy4"/>
    <dgm:cxn modelId="{31F0A3A8-F471-4D2A-BF16-AD35311FD45D}" type="presParOf" srcId="{CE9AFBA3-D502-4B31-B57C-13D5AC9050BB}" destId="{23ABE178-D1D3-47A4-916A-577C1537928D}" srcOrd="2" destOrd="0" presId="urn:microsoft.com/office/officeart/2005/8/layout/hierarchy4"/>
    <dgm:cxn modelId="{9E6856B8-DF4A-4D2D-8EB4-6DF7F02C671E}" type="presParOf" srcId="{23ABE178-D1D3-47A4-916A-577C1537928D}" destId="{6E855405-323B-4540-80BC-6A16557A7811}" srcOrd="0" destOrd="0" presId="urn:microsoft.com/office/officeart/2005/8/layout/hierarchy4"/>
    <dgm:cxn modelId="{30050792-E3E0-4BEA-B6BE-53E860896201}" type="presParOf" srcId="{6E855405-323B-4540-80BC-6A16557A7811}" destId="{5F8CBCD4-D4C6-403B-ADC6-D9460349A9DE}" srcOrd="0" destOrd="0" presId="urn:microsoft.com/office/officeart/2005/8/layout/hierarchy4"/>
    <dgm:cxn modelId="{86598557-3627-4824-963B-CD900CDC2BC3}" type="presParOf" srcId="{6E855405-323B-4540-80BC-6A16557A7811}" destId="{1AFDFE44-C06F-4CB6-B3A9-FD287105D200}" srcOrd="1" destOrd="0" presId="urn:microsoft.com/office/officeart/2005/8/layout/hierarchy4"/>
    <dgm:cxn modelId="{F95B7D24-9ABE-49D1-959F-874385E18791}" type="presParOf" srcId="{23ABE178-D1D3-47A4-916A-577C1537928D}" destId="{3F7E2FFA-525D-4586-A17B-22B62520C2BB}" srcOrd="1" destOrd="0" presId="urn:microsoft.com/office/officeart/2005/8/layout/hierarchy4"/>
    <dgm:cxn modelId="{11E3FA48-04B2-47ED-A471-333830A7BEF9}" type="presParOf" srcId="{23ABE178-D1D3-47A4-916A-577C1537928D}" destId="{1D3A346B-864A-4F59-997C-788B7A04B469}" srcOrd="2" destOrd="0" presId="urn:microsoft.com/office/officeart/2005/8/layout/hierarchy4"/>
    <dgm:cxn modelId="{748FA057-0260-4823-80FB-40922A2B9DF4}" type="presParOf" srcId="{1D3A346B-864A-4F59-997C-788B7A04B469}" destId="{DA081C7F-0EC2-4C90-A8D2-A647DB619BB9}" srcOrd="0" destOrd="0" presId="urn:microsoft.com/office/officeart/2005/8/layout/hierarchy4"/>
    <dgm:cxn modelId="{F8280B86-DA01-429B-8AE1-9A98DDB607FA}" type="presParOf" srcId="{1D3A346B-864A-4F59-997C-788B7A04B469}" destId="{3E209392-8A53-4113-B557-D3AF47B51EEF}" srcOrd="1" destOrd="0" presId="urn:microsoft.com/office/officeart/2005/8/layout/hierarchy4"/>
    <dgm:cxn modelId="{4AD5424D-ADB2-4432-A908-D6209166BDD6}" type="presParOf" srcId="{11942840-EBBB-4664-B1AA-98288013468A}" destId="{EF47ADED-C0DE-4DFE-A793-FC52B8C606FD}" srcOrd="1" destOrd="0" presId="urn:microsoft.com/office/officeart/2005/8/layout/hierarchy4"/>
    <dgm:cxn modelId="{F95A66BA-8E95-4F97-B9CC-AEA7D00850F0}" type="presParOf" srcId="{11942840-EBBB-4664-B1AA-98288013468A}" destId="{DEDD04DA-6148-4209-A61C-AC90BD97ADF3}" srcOrd="2" destOrd="0" presId="urn:microsoft.com/office/officeart/2005/8/layout/hierarchy4"/>
    <dgm:cxn modelId="{14B321BB-CC01-4621-BE56-A97D2D5E1589}" type="presParOf" srcId="{DEDD04DA-6148-4209-A61C-AC90BD97ADF3}" destId="{7578DD48-42E0-48B3-AF0B-B3773A29B9E4}" srcOrd="0" destOrd="0" presId="urn:microsoft.com/office/officeart/2005/8/layout/hierarchy4"/>
    <dgm:cxn modelId="{964CE327-6071-4E2E-BAE9-5E26C068AFE4}" type="presParOf" srcId="{DEDD04DA-6148-4209-A61C-AC90BD97ADF3}" destId="{58673E0E-CF6F-47BF-9469-1310C8B28003}" srcOrd="1" destOrd="0" presId="urn:microsoft.com/office/officeart/2005/8/layout/hierarchy4"/>
    <dgm:cxn modelId="{9163D7BD-D9D7-4388-BDFE-C4D9828A8C99}" type="presParOf" srcId="{DEDD04DA-6148-4209-A61C-AC90BD97ADF3}" destId="{18010C85-548D-4F84-8F64-433137EB59AB}" srcOrd="2" destOrd="0" presId="urn:microsoft.com/office/officeart/2005/8/layout/hierarchy4"/>
    <dgm:cxn modelId="{558F54B4-CC63-4C67-9566-C8DB335A34B8}" type="presParOf" srcId="{18010C85-548D-4F84-8F64-433137EB59AB}" destId="{7E0ACD14-AC96-424F-A7DD-D6E0710C90B5}" srcOrd="0" destOrd="0" presId="urn:microsoft.com/office/officeart/2005/8/layout/hierarchy4"/>
    <dgm:cxn modelId="{D3848A3E-DFFA-44C6-AF36-39E0055705F8}" type="presParOf" srcId="{7E0ACD14-AC96-424F-A7DD-D6E0710C90B5}" destId="{86B591C8-F2D1-4C36-8290-AD003B98B688}" srcOrd="0" destOrd="0" presId="urn:microsoft.com/office/officeart/2005/8/layout/hierarchy4"/>
    <dgm:cxn modelId="{45894990-A8F1-4CCE-9A57-D78ED55027A7}" type="presParOf" srcId="{7E0ACD14-AC96-424F-A7DD-D6E0710C90B5}" destId="{D67B4F96-452E-471E-8F2B-A0F7BF892045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85E7E2B-A128-4547-AD05-ECCC81C57678}" type="doc">
      <dgm:prSet loTypeId="urn:microsoft.com/office/officeart/2005/8/layout/hierarchy4" loCatId="list" qsTypeId="urn:microsoft.com/office/officeart/2005/8/quickstyle/3d2" qsCatId="3D" csTypeId="urn:microsoft.com/office/officeart/2005/8/colors/colorful4" csCatId="colorful" phldr="1"/>
      <dgm:spPr/>
      <dgm:t>
        <a:bodyPr/>
        <a:lstStyle/>
        <a:p>
          <a:endParaRPr lang="es-CO"/>
        </a:p>
      </dgm:t>
    </dgm:pt>
    <dgm:pt modelId="{5FAD40FD-5A31-4C1E-8B41-35FFDFCF726F}">
      <dgm:prSet phldrT="[Texto]"/>
      <dgm:spPr/>
      <dgm:t>
        <a:bodyPr/>
        <a:lstStyle/>
        <a:p>
          <a:r>
            <a:rPr lang="es-CO" b="0" dirty="0" smtClean="0">
              <a:solidFill>
                <a:schemeClr val="tx1"/>
              </a:solidFill>
            </a:rPr>
            <a:t>Ayudas </a:t>
          </a:r>
          <a:r>
            <a:rPr lang="es-CO" b="0" dirty="0" err="1" smtClean="0">
              <a:solidFill>
                <a:schemeClr val="tx1"/>
              </a:solidFill>
            </a:rPr>
            <a:t>Dx</a:t>
          </a:r>
          <a:r>
            <a:rPr lang="es-CO" b="0" dirty="0" smtClean="0">
              <a:solidFill>
                <a:schemeClr val="tx1"/>
              </a:solidFill>
            </a:rPr>
            <a:t> Procesadas en el exterior-autolesiones-trauma Sin Consulta En La 1 Semana De Ocurrido El Evento-complicaciones Por Negligencia-altas Voluntarias, Estudios que puedan llevarse en forma ambulatoria, continuidad de tratamientos no iniciados por Coomeva</a:t>
          </a:r>
          <a:endParaRPr lang="es-CO" b="0" dirty="0">
            <a:solidFill>
              <a:schemeClr val="tx1"/>
            </a:solidFill>
          </a:endParaRPr>
        </a:p>
      </dgm:t>
    </dgm:pt>
    <dgm:pt modelId="{413C77C9-CCC8-4A85-A4EF-67BDD3015E76}" type="parTrans" cxnId="{4249B165-C749-4B12-A0FF-67A4B39E3332}">
      <dgm:prSet/>
      <dgm:spPr/>
      <dgm:t>
        <a:bodyPr/>
        <a:lstStyle/>
        <a:p>
          <a:endParaRPr lang="es-CO"/>
        </a:p>
      </dgm:t>
    </dgm:pt>
    <dgm:pt modelId="{01E0465C-9432-4C66-8A6D-A22AB9DB92A5}" type="sibTrans" cxnId="{4249B165-C749-4B12-A0FF-67A4B39E3332}">
      <dgm:prSet/>
      <dgm:spPr/>
      <dgm:t>
        <a:bodyPr/>
        <a:lstStyle/>
        <a:p>
          <a:endParaRPr lang="es-CO"/>
        </a:p>
      </dgm:t>
    </dgm:pt>
    <dgm:pt modelId="{AEC27419-BE61-40F8-BF33-31A18BD63844}">
      <dgm:prSet phldrT="[Texto]" custT="1"/>
      <dgm:spPr/>
      <dgm:t>
        <a:bodyPr/>
        <a:lstStyle/>
        <a:p>
          <a:endParaRPr lang="es-CO" sz="1600" b="1" dirty="0" smtClean="0">
            <a:solidFill>
              <a:schemeClr val="tx1"/>
            </a:solidFill>
          </a:endParaRPr>
        </a:p>
        <a:p>
          <a:r>
            <a:rPr lang="es-CO" sz="1600" b="0" dirty="0" smtClean="0">
              <a:solidFill>
                <a:schemeClr val="tx1"/>
              </a:solidFill>
            </a:rPr>
            <a:t>Estados comatosos irreversibles-concepto auditoria medica pertinencia-intentos suicidas, procedimientos en fase de experimentación o técnica novedosa-ordenamientos de médicos no adscritos a la red de servicios exclusivos de enfermería</a:t>
          </a:r>
        </a:p>
        <a:p>
          <a:endParaRPr lang="es-CO" sz="1600" dirty="0">
            <a:solidFill>
              <a:schemeClr val="tx1"/>
            </a:solidFill>
          </a:endParaRPr>
        </a:p>
      </dgm:t>
    </dgm:pt>
    <dgm:pt modelId="{7CE25AB5-1EF3-4DAA-AAF4-1DC9B0E42DA5}" type="parTrans" cxnId="{7EF5253F-6BF8-4DF4-A3CE-D416F6082404}">
      <dgm:prSet/>
      <dgm:spPr/>
      <dgm:t>
        <a:bodyPr/>
        <a:lstStyle/>
        <a:p>
          <a:endParaRPr lang="es-CO"/>
        </a:p>
      </dgm:t>
    </dgm:pt>
    <dgm:pt modelId="{A074E6AE-9178-4141-9505-AA6874277D9F}" type="sibTrans" cxnId="{7EF5253F-6BF8-4DF4-A3CE-D416F6082404}">
      <dgm:prSet/>
      <dgm:spPr/>
      <dgm:t>
        <a:bodyPr/>
        <a:lstStyle/>
        <a:p>
          <a:endParaRPr lang="es-CO"/>
        </a:p>
      </dgm:t>
    </dgm:pt>
    <dgm:pt modelId="{D84D7C9C-611C-44AC-8099-E7DF77E82AC2}">
      <dgm:prSet phldrT="[Texto]"/>
      <dgm:spPr/>
      <dgm:t>
        <a:bodyPr/>
        <a:lstStyle/>
        <a:p>
          <a:r>
            <a:rPr lang="es-CO" b="0" dirty="0" smtClean="0">
              <a:solidFill>
                <a:schemeClr val="tx1"/>
              </a:solidFill>
            </a:rPr>
            <a:t>Tratamiento  y pruebas psicológicas –</a:t>
          </a:r>
          <a:r>
            <a:rPr lang="es-CO" b="0" dirty="0" err="1" smtClean="0">
              <a:solidFill>
                <a:schemeClr val="tx1"/>
              </a:solidFill>
            </a:rPr>
            <a:t>psicoanalisis-tec</a:t>
          </a:r>
          <a:endParaRPr lang="es-CO" b="0" dirty="0">
            <a:solidFill>
              <a:schemeClr val="tx1"/>
            </a:solidFill>
          </a:endParaRPr>
        </a:p>
      </dgm:t>
    </dgm:pt>
    <dgm:pt modelId="{402FF6A2-9B7B-487A-9B54-382C989FD0E6}" type="parTrans" cxnId="{36B12BB5-0046-4162-86DE-D1408B6BFBDC}">
      <dgm:prSet/>
      <dgm:spPr/>
      <dgm:t>
        <a:bodyPr/>
        <a:lstStyle/>
        <a:p>
          <a:endParaRPr lang="es-CO"/>
        </a:p>
      </dgm:t>
    </dgm:pt>
    <dgm:pt modelId="{ABB48548-184A-4888-908A-23280989988C}" type="sibTrans" cxnId="{36B12BB5-0046-4162-86DE-D1408B6BFBDC}">
      <dgm:prSet/>
      <dgm:spPr/>
      <dgm:t>
        <a:bodyPr/>
        <a:lstStyle/>
        <a:p>
          <a:endParaRPr lang="es-CO"/>
        </a:p>
      </dgm:t>
    </dgm:pt>
    <dgm:pt modelId="{15E81439-993A-4A29-B4F0-B6CE6A430C7D}">
      <dgm:prSet phldrT="[Texto]"/>
      <dgm:spPr/>
      <dgm:t>
        <a:bodyPr/>
        <a:lstStyle/>
        <a:p>
          <a:r>
            <a:rPr lang="es-CO" b="0" dirty="0" smtClean="0">
              <a:solidFill>
                <a:schemeClr val="tx1"/>
              </a:solidFill>
            </a:rPr>
            <a:t>Recuperación de órgano transplantado-</a:t>
          </a:r>
          <a:r>
            <a:rPr lang="es-CO" b="0" dirty="0" err="1" smtClean="0">
              <a:solidFill>
                <a:schemeClr val="tx1"/>
              </a:solidFill>
            </a:rPr>
            <a:t>experimentacion</a:t>
          </a:r>
          <a:r>
            <a:rPr lang="es-CO" b="0" dirty="0" smtClean="0">
              <a:solidFill>
                <a:schemeClr val="tx1"/>
              </a:solidFill>
            </a:rPr>
            <a:t>-chequeo ejecutivo</a:t>
          </a:r>
          <a:endParaRPr lang="es-CO" b="0" dirty="0">
            <a:solidFill>
              <a:schemeClr val="tx1"/>
            </a:solidFill>
          </a:endParaRPr>
        </a:p>
      </dgm:t>
    </dgm:pt>
    <dgm:pt modelId="{817C95A2-320C-4F60-AA93-B5817C2FDD07}" type="parTrans" cxnId="{79D6B725-0623-4D67-96AE-C813089EA6EB}">
      <dgm:prSet/>
      <dgm:spPr/>
      <dgm:t>
        <a:bodyPr/>
        <a:lstStyle/>
        <a:p>
          <a:endParaRPr lang="es-CO"/>
        </a:p>
      </dgm:t>
    </dgm:pt>
    <dgm:pt modelId="{924EC798-F75A-4C6C-AD42-9EE9F630BD39}" type="sibTrans" cxnId="{79D6B725-0623-4D67-96AE-C813089EA6EB}">
      <dgm:prSet/>
      <dgm:spPr/>
      <dgm:t>
        <a:bodyPr/>
        <a:lstStyle/>
        <a:p>
          <a:endParaRPr lang="es-CO"/>
        </a:p>
      </dgm:t>
    </dgm:pt>
    <dgm:pt modelId="{3803E9BE-E473-4D22-826E-F5D96B10819D}">
      <dgm:prSet phldrT="[Texto]"/>
      <dgm:spPr/>
      <dgm:t>
        <a:bodyPr/>
        <a:lstStyle/>
        <a:p>
          <a:r>
            <a:rPr lang="es-CO" b="0" dirty="0" smtClean="0">
              <a:solidFill>
                <a:schemeClr val="tx1"/>
              </a:solidFill>
            </a:rPr>
            <a:t>Consumo  voluntario de sustancias alucinógenas-lesiones originadas por deporte de alto riesgo</a:t>
          </a:r>
          <a:endParaRPr lang="es-CO" b="0" dirty="0">
            <a:solidFill>
              <a:schemeClr val="tx1"/>
            </a:solidFill>
          </a:endParaRPr>
        </a:p>
      </dgm:t>
    </dgm:pt>
    <dgm:pt modelId="{24F4A9F1-4B69-48CF-9EAC-F18937F631AB}" type="parTrans" cxnId="{A86FA871-7425-4B1E-B5FB-B195CE1EFB74}">
      <dgm:prSet/>
      <dgm:spPr/>
      <dgm:t>
        <a:bodyPr/>
        <a:lstStyle/>
        <a:p>
          <a:endParaRPr lang="es-CO"/>
        </a:p>
      </dgm:t>
    </dgm:pt>
    <dgm:pt modelId="{361E4E23-010A-4FE8-BE00-7F26258B2AC7}" type="sibTrans" cxnId="{A86FA871-7425-4B1E-B5FB-B195CE1EFB74}">
      <dgm:prSet/>
      <dgm:spPr/>
      <dgm:t>
        <a:bodyPr/>
        <a:lstStyle/>
        <a:p>
          <a:endParaRPr lang="es-CO"/>
        </a:p>
      </dgm:t>
    </dgm:pt>
    <dgm:pt modelId="{B18FB5FB-0E7A-4C87-A348-0533B0EA57D2}">
      <dgm:prSet phldrT="[Texto]"/>
      <dgm:spPr/>
      <dgm:t>
        <a:bodyPr/>
        <a:lstStyle/>
        <a:p>
          <a:r>
            <a:rPr lang="es-CO" b="0" dirty="0" smtClean="0">
              <a:solidFill>
                <a:schemeClr val="tx1"/>
              </a:solidFill>
            </a:rPr>
            <a:t>Medicamentos uso ambulatorio—analgesia post </a:t>
          </a:r>
          <a:r>
            <a:rPr lang="es-CO" b="0" dirty="0" err="1" smtClean="0">
              <a:solidFill>
                <a:schemeClr val="tx1"/>
              </a:solidFill>
            </a:rPr>
            <a:t>qx</a:t>
          </a:r>
          <a:r>
            <a:rPr lang="es-CO" b="0" dirty="0" smtClean="0">
              <a:solidFill>
                <a:schemeClr val="tx1"/>
              </a:solidFill>
            </a:rPr>
            <a:t> con catéter </a:t>
          </a:r>
          <a:r>
            <a:rPr lang="es-CO" b="0" dirty="0" err="1" smtClean="0">
              <a:solidFill>
                <a:schemeClr val="tx1"/>
              </a:solidFill>
            </a:rPr>
            <a:t>peridural</a:t>
          </a:r>
          <a:endParaRPr lang="es-CO" b="0" dirty="0">
            <a:solidFill>
              <a:schemeClr val="tx1"/>
            </a:solidFill>
          </a:endParaRPr>
        </a:p>
      </dgm:t>
    </dgm:pt>
    <dgm:pt modelId="{7CC23F93-C04A-4B47-8DA3-2C8FA5F688C3}" type="parTrans" cxnId="{44D2236A-F55F-4269-B501-95DB37F973B0}">
      <dgm:prSet/>
      <dgm:spPr/>
      <dgm:t>
        <a:bodyPr/>
        <a:lstStyle/>
        <a:p>
          <a:endParaRPr lang="es-CO"/>
        </a:p>
      </dgm:t>
    </dgm:pt>
    <dgm:pt modelId="{E51057C5-4A3C-4226-99D2-30A0B8F76574}" type="sibTrans" cxnId="{44D2236A-F55F-4269-B501-95DB37F973B0}">
      <dgm:prSet/>
      <dgm:spPr/>
      <dgm:t>
        <a:bodyPr/>
        <a:lstStyle/>
        <a:p>
          <a:endParaRPr lang="es-CO"/>
        </a:p>
      </dgm:t>
    </dgm:pt>
    <dgm:pt modelId="{0AFF199B-75A7-40E6-9221-E275A5C0190A}" type="pres">
      <dgm:prSet presAssocID="{C85E7E2B-A128-4547-AD05-ECCC81C5767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CO"/>
        </a:p>
      </dgm:t>
    </dgm:pt>
    <dgm:pt modelId="{26CD35DC-9BEB-44AB-BED7-F829F77BD598}" type="pres">
      <dgm:prSet presAssocID="{5FAD40FD-5A31-4C1E-8B41-35FFDFCF726F}" presName="vertOne" presStyleCnt="0"/>
      <dgm:spPr/>
      <dgm:t>
        <a:bodyPr/>
        <a:lstStyle/>
        <a:p>
          <a:endParaRPr lang="es-CO"/>
        </a:p>
      </dgm:t>
    </dgm:pt>
    <dgm:pt modelId="{6242DE1E-E71C-4F16-8DA4-F9A047D4AFF8}" type="pres">
      <dgm:prSet presAssocID="{5FAD40FD-5A31-4C1E-8B41-35FFDFCF726F}" presName="txOne" presStyleLbl="node0" presStyleIdx="0" presStyleCnt="1" custLinFactNeighborX="-1510" custLinFactNeighborY="-50744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0068D76B-7064-401F-8ECB-60787F8AD93F}" type="pres">
      <dgm:prSet presAssocID="{5FAD40FD-5A31-4C1E-8B41-35FFDFCF726F}" presName="parTransOne" presStyleCnt="0"/>
      <dgm:spPr/>
      <dgm:t>
        <a:bodyPr/>
        <a:lstStyle/>
        <a:p>
          <a:endParaRPr lang="es-CO"/>
        </a:p>
      </dgm:t>
    </dgm:pt>
    <dgm:pt modelId="{11942840-EBBB-4664-B1AA-98288013468A}" type="pres">
      <dgm:prSet presAssocID="{5FAD40FD-5A31-4C1E-8B41-35FFDFCF726F}" presName="horzOne" presStyleCnt="0"/>
      <dgm:spPr/>
      <dgm:t>
        <a:bodyPr/>
        <a:lstStyle/>
        <a:p>
          <a:endParaRPr lang="es-CO"/>
        </a:p>
      </dgm:t>
    </dgm:pt>
    <dgm:pt modelId="{CE9AFBA3-D502-4B31-B57C-13D5AC9050BB}" type="pres">
      <dgm:prSet presAssocID="{AEC27419-BE61-40F8-BF33-31A18BD63844}" presName="vertTwo" presStyleCnt="0"/>
      <dgm:spPr/>
      <dgm:t>
        <a:bodyPr/>
        <a:lstStyle/>
        <a:p>
          <a:endParaRPr lang="es-CO"/>
        </a:p>
      </dgm:t>
    </dgm:pt>
    <dgm:pt modelId="{DD110B93-EF20-437D-863A-3F9A404753F7}" type="pres">
      <dgm:prSet presAssocID="{AEC27419-BE61-40F8-BF33-31A18BD63844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185D1C65-5050-417C-BA72-92D946424A42}" type="pres">
      <dgm:prSet presAssocID="{AEC27419-BE61-40F8-BF33-31A18BD63844}" presName="parTransTwo" presStyleCnt="0"/>
      <dgm:spPr/>
      <dgm:t>
        <a:bodyPr/>
        <a:lstStyle/>
        <a:p>
          <a:endParaRPr lang="es-CO"/>
        </a:p>
      </dgm:t>
    </dgm:pt>
    <dgm:pt modelId="{23ABE178-D1D3-47A4-916A-577C1537928D}" type="pres">
      <dgm:prSet presAssocID="{AEC27419-BE61-40F8-BF33-31A18BD63844}" presName="horzTwo" presStyleCnt="0"/>
      <dgm:spPr/>
      <dgm:t>
        <a:bodyPr/>
        <a:lstStyle/>
        <a:p>
          <a:endParaRPr lang="es-CO"/>
        </a:p>
      </dgm:t>
    </dgm:pt>
    <dgm:pt modelId="{6E855405-323B-4540-80BC-6A16557A7811}" type="pres">
      <dgm:prSet presAssocID="{D84D7C9C-611C-44AC-8099-E7DF77E82AC2}" presName="vertThree" presStyleCnt="0"/>
      <dgm:spPr/>
      <dgm:t>
        <a:bodyPr/>
        <a:lstStyle/>
        <a:p>
          <a:endParaRPr lang="es-CO"/>
        </a:p>
      </dgm:t>
    </dgm:pt>
    <dgm:pt modelId="{5F8CBCD4-D4C6-403B-ADC6-D9460349A9DE}" type="pres">
      <dgm:prSet presAssocID="{D84D7C9C-611C-44AC-8099-E7DF77E82AC2}" presName="txThree" presStyleLbl="node3" presStyleIdx="0" presStyleCnt="3" custLinFactNeighborX="-1123" custLinFactNeighborY="10247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1AFDFE44-C06F-4CB6-B3A9-FD287105D200}" type="pres">
      <dgm:prSet presAssocID="{D84D7C9C-611C-44AC-8099-E7DF77E82AC2}" presName="horzThree" presStyleCnt="0"/>
      <dgm:spPr/>
      <dgm:t>
        <a:bodyPr/>
        <a:lstStyle/>
        <a:p>
          <a:endParaRPr lang="es-CO"/>
        </a:p>
      </dgm:t>
    </dgm:pt>
    <dgm:pt modelId="{3F7E2FFA-525D-4586-A17B-22B62520C2BB}" type="pres">
      <dgm:prSet presAssocID="{ABB48548-184A-4888-908A-23280989988C}" presName="sibSpaceThree" presStyleCnt="0"/>
      <dgm:spPr/>
      <dgm:t>
        <a:bodyPr/>
        <a:lstStyle/>
        <a:p>
          <a:endParaRPr lang="es-CO"/>
        </a:p>
      </dgm:t>
    </dgm:pt>
    <dgm:pt modelId="{1D3A346B-864A-4F59-997C-788B7A04B469}" type="pres">
      <dgm:prSet presAssocID="{15E81439-993A-4A29-B4F0-B6CE6A430C7D}" presName="vertThree" presStyleCnt="0"/>
      <dgm:spPr/>
      <dgm:t>
        <a:bodyPr/>
        <a:lstStyle/>
        <a:p>
          <a:endParaRPr lang="es-CO"/>
        </a:p>
      </dgm:t>
    </dgm:pt>
    <dgm:pt modelId="{DA081C7F-0EC2-4C90-A8D2-A647DB619BB9}" type="pres">
      <dgm:prSet presAssocID="{15E81439-993A-4A29-B4F0-B6CE6A430C7D}" presName="txThre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3E209392-8A53-4113-B557-D3AF47B51EEF}" type="pres">
      <dgm:prSet presAssocID="{15E81439-993A-4A29-B4F0-B6CE6A430C7D}" presName="horzThree" presStyleCnt="0"/>
      <dgm:spPr/>
      <dgm:t>
        <a:bodyPr/>
        <a:lstStyle/>
        <a:p>
          <a:endParaRPr lang="es-CO"/>
        </a:p>
      </dgm:t>
    </dgm:pt>
    <dgm:pt modelId="{EF47ADED-C0DE-4DFE-A793-FC52B8C606FD}" type="pres">
      <dgm:prSet presAssocID="{A074E6AE-9178-4141-9505-AA6874277D9F}" presName="sibSpaceTwo" presStyleCnt="0"/>
      <dgm:spPr/>
      <dgm:t>
        <a:bodyPr/>
        <a:lstStyle/>
        <a:p>
          <a:endParaRPr lang="es-CO"/>
        </a:p>
      </dgm:t>
    </dgm:pt>
    <dgm:pt modelId="{DEDD04DA-6148-4209-A61C-AC90BD97ADF3}" type="pres">
      <dgm:prSet presAssocID="{3803E9BE-E473-4D22-826E-F5D96B10819D}" presName="vertTwo" presStyleCnt="0"/>
      <dgm:spPr/>
      <dgm:t>
        <a:bodyPr/>
        <a:lstStyle/>
        <a:p>
          <a:endParaRPr lang="es-CO"/>
        </a:p>
      </dgm:t>
    </dgm:pt>
    <dgm:pt modelId="{7578DD48-42E0-48B3-AF0B-B3773A29B9E4}" type="pres">
      <dgm:prSet presAssocID="{3803E9BE-E473-4D22-826E-F5D96B10819D}" presName="txTwo" presStyleLbl="node2" presStyleIdx="1" presStyleCnt="2" custLinFactNeighborX="-1190" custLinFactNeighborY="18966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58673E0E-CF6F-47BF-9469-1310C8B28003}" type="pres">
      <dgm:prSet presAssocID="{3803E9BE-E473-4D22-826E-F5D96B10819D}" presName="parTransTwo" presStyleCnt="0"/>
      <dgm:spPr/>
      <dgm:t>
        <a:bodyPr/>
        <a:lstStyle/>
        <a:p>
          <a:endParaRPr lang="es-CO"/>
        </a:p>
      </dgm:t>
    </dgm:pt>
    <dgm:pt modelId="{18010C85-548D-4F84-8F64-433137EB59AB}" type="pres">
      <dgm:prSet presAssocID="{3803E9BE-E473-4D22-826E-F5D96B10819D}" presName="horzTwo" presStyleCnt="0"/>
      <dgm:spPr/>
      <dgm:t>
        <a:bodyPr/>
        <a:lstStyle/>
        <a:p>
          <a:endParaRPr lang="es-CO"/>
        </a:p>
      </dgm:t>
    </dgm:pt>
    <dgm:pt modelId="{7E0ACD14-AC96-424F-A7DD-D6E0710C90B5}" type="pres">
      <dgm:prSet presAssocID="{B18FB5FB-0E7A-4C87-A348-0533B0EA57D2}" presName="vertThree" presStyleCnt="0"/>
      <dgm:spPr/>
      <dgm:t>
        <a:bodyPr/>
        <a:lstStyle/>
        <a:p>
          <a:endParaRPr lang="es-CO"/>
        </a:p>
      </dgm:t>
    </dgm:pt>
    <dgm:pt modelId="{86B591C8-F2D1-4C36-8290-AD003B98B688}" type="pres">
      <dgm:prSet presAssocID="{B18FB5FB-0E7A-4C87-A348-0533B0EA57D2}" presName="txThre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s-CO"/>
        </a:p>
      </dgm:t>
    </dgm:pt>
    <dgm:pt modelId="{D67B4F96-452E-471E-8F2B-A0F7BF892045}" type="pres">
      <dgm:prSet presAssocID="{B18FB5FB-0E7A-4C87-A348-0533B0EA57D2}" presName="horzThree" presStyleCnt="0"/>
      <dgm:spPr/>
      <dgm:t>
        <a:bodyPr/>
        <a:lstStyle/>
        <a:p>
          <a:endParaRPr lang="es-CO"/>
        </a:p>
      </dgm:t>
    </dgm:pt>
  </dgm:ptLst>
  <dgm:cxnLst>
    <dgm:cxn modelId="{A86FA871-7425-4B1E-B5FB-B195CE1EFB74}" srcId="{5FAD40FD-5A31-4C1E-8B41-35FFDFCF726F}" destId="{3803E9BE-E473-4D22-826E-F5D96B10819D}" srcOrd="1" destOrd="0" parTransId="{24F4A9F1-4B69-48CF-9EAC-F18937F631AB}" sibTransId="{361E4E23-010A-4FE8-BE00-7F26258B2AC7}"/>
    <dgm:cxn modelId="{2C5B21A6-61EC-482B-918D-28CDC5D91290}" type="presOf" srcId="{D84D7C9C-611C-44AC-8099-E7DF77E82AC2}" destId="{5F8CBCD4-D4C6-403B-ADC6-D9460349A9DE}" srcOrd="0" destOrd="0" presId="urn:microsoft.com/office/officeart/2005/8/layout/hierarchy4"/>
    <dgm:cxn modelId="{7CB23401-E9F2-4792-89D0-C157D711C20A}" type="presOf" srcId="{5FAD40FD-5A31-4C1E-8B41-35FFDFCF726F}" destId="{6242DE1E-E71C-4F16-8DA4-F9A047D4AFF8}" srcOrd="0" destOrd="0" presId="urn:microsoft.com/office/officeart/2005/8/layout/hierarchy4"/>
    <dgm:cxn modelId="{7EF5253F-6BF8-4DF4-A3CE-D416F6082404}" srcId="{5FAD40FD-5A31-4C1E-8B41-35FFDFCF726F}" destId="{AEC27419-BE61-40F8-BF33-31A18BD63844}" srcOrd="0" destOrd="0" parTransId="{7CE25AB5-1EF3-4DAA-AAF4-1DC9B0E42DA5}" sibTransId="{A074E6AE-9178-4141-9505-AA6874277D9F}"/>
    <dgm:cxn modelId="{BEF3E666-C13A-4BCA-9693-AF213AF206BF}" type="presOf" srcId="{3803E9BE-E473-4D22-826E-F5D96B10819D}" destId="{7578DD48-42E0-48B3-AF0B-B3773A29B9E4}" srcOrd="0" destOrd="0" presId="urn:microsoft.com/office/officeart/2005/8/layout/hierarchy4"/>
    <dgm:cxn modelId="{4249B165-C749-4B12-A0FF-67A4B39E3332}" srcId="{C85E7E2B-A128-4547-AD05-ECCC81C57678}" destId="{5FAD40FD-5A31-4C1E-8B41-35FFDFCF726F}" srcOrd="0" destOrd="0" parTransId="{413C77C9-CCC8-4A85-A4EF-67BDD3015E76}" sibTransId="{01E0465C-9432-4C66-8A6D-A22AB9DB92A5}"/>
    <dgm:cxn modelId="{A37CB373-D56F-4376-9479-E3C77A0C5649}" type="presOf" srcId="{B18FB5FB-0E7A-4C87-A348-0533B0EA57D2}" destId="{86B591C8-F2D1-4C36-8290-AD003B98B688}" srcOrd="0" destOrd="0" presId="urn:microsoft.com/office/officeart/2005/8/layout/hierarchy4"/>
    <dgm:cxn modelId="{A044902F-DE7C-40AB-A179-F0B10F5668E4}" type="presOf" srcId="{C85E7E2B-A128-4547-AD05-ECCC81C57678}" destId="{0AFF199B-75A7-40E6-9221-E275A5C0190A}" srcOrd="0" destOrd="0" presId="urn:microsoft.com/office/officeart/2005/8/layout/hierarchy4"/>
    <dgm:cxn modelId="{36B12BB5-0046-4162-86DE-D1408B6BFBDC}" srcId="{AEC27419-BE61-40F8-BF33-31A18BD63844}" destId="{D84D7C9C-611C-44AC-8099-E7DF77E82AC2}" srcOrd="0" destOrd="0" parTransId="{402FF6A2-9B7B-487A-9B54-382C989FD0E6}" sibTransId="{ABB48548-184A-4888-908A-23280989988C}"/>
    <dgm:cxn modelId="{79D6B725-0623-4D67-96AE-C813089EA6EB}" srcId="{AEC27419-BE61-40F8-BF33-31A18BD63844}" destId="{15E81439-993A-4A29-B4F0-B6CE6A430C7D}" srcOrd="1" destOrd="0" parTransId="{817C95A2-320C-4F60-AA93-B5817C2FDD07}" sibTransId="{924EC798-F75A-4C6C-AD42-9EE9F630BD39}"/>
    <dgm:cxn modelId="{2041EE95-D56F-40D8-BAC9-A12AD86FC71E}" type="presOf" srcId="{AEC27419-BE61-40F8-BF33-31A18BD63844}" destId="{DD110B93-EF20-437D-863A-3F9A404753F7}" srcOrd="0" destOrd="0" presId="urn:microsoft.com/office/officeart/2005/8/layout/hierarchy4"/>
    <dgm:cxn modelId="{44D2236A-F55F-4269-B501-95DB37F973B0}" srcId="{3803E9BE-E473-4D22-826E-F5D96B10819D}" destId="{B18FB5FB-0E7A-4C87-A348-0533B0EA57D2}" srcOrd="0" destOrd="0" parTransId="{7CC23F93-C04A-4B47-8DA3-2C8FA5F688C3}" sibTransId="{E51057C5-4A3C-4226-99D2-30A0B8F76574}"/>
    <dgm:cxn modelId="{15C975CA-1DF3-42AC-9999-D8C07EBE20EB}" type="presOf" srcId="{15E81439-993A-4A29-B4F0-B6CE6A430C7D}" destId="{DA081C7F-0EC2-4C90-A8D2-A647DB619BB9}" srcOrd="0" destOrd="0" presId="urn:microsoft.com/office/officeart/2005/8/layout/hierarchy4"/>
    <dgm:cxn modelId="{FDA43994-0003-4205-9E64-129585C4C052}" type="presParOf" srcId="{0AFF199B-75A7-40E6-9221-E275A5C0190A}" destId="{26CD35DC-9BEB-44AB-BED7-F829F77BD598}" srcOrd="0" destOrd="0" presId="urn:microsoft.com/office/officeart/2005/8/layout/hierarchy4"/>
    <dgm:cxn modelId="{11DD1F94-5C45-4907-9D5B-E08FC70A6794}" type="presParOf" srcId="{26CD35DC-9BEB-44AB-BED7-F829F77BD598}" destId="{6242DE1E-E71C-4F16-8DA4-F9A047D4AFF8}" srcOrd="0" destOrd="0" presId="urn:microsoft.com/office/officeart/2005/8/layout/hierarchy4"/>
    <dgm:cxn modelId="{F3104331-8126-4E5F-9D48-49A7B4537498}" type="presParOf" srcId="{26CD35DC-9BEB-44AB-BED7-F829F77BD598}" destId="{0068D76B-7064-401F-8ECB-60787F8AD93F}" srcOrd="1" destOrd="0" presId="urn:microsoft.com/office/officeart/2005/8/layout/hierarchy4"/>
    <dgm:cxn modelId="{94BE22DD-CB93-4108-9DA0-38F6EDA04E98}" type="presParOf" srcId="{26CD35DC-9BEB-44AB-BED7-F829F77BD598}" destId="{11942840-EBBB-4664-B1AA-98288013468A}" srcOrd="2" destOrd="0" presId="urn:microsoft.com/office/officeart/2005/8/layout/hierarchy4"/>
    <dgm:cxn modelId="{91F93116-EBD5-43D3-9085-46A3D8C28E1F}" type="presParOf" srcId="{11942840-EBBB-4664-B1AA-98288013468A}" destId="{CE9AFBA3-D502-4B31-B57C-13D5AC9050BB}" srcOrd="0" destOrd="0" presId="urn:microsoft.com/office/officeart/2005/8/layout/hierarchy4"/>
    <dgm:cxn modelId="{5AA647EA-A518-4F70-B2C2-19BF707E3ECB}" type="presParOf" srcId="{CE9AFBA3-D502-4B31-B57C-13D5AC9050BB}" destId="{DD110B93-EF20-437D-863A-3F9A404753F7}" srcOrd="0" destOrd="0" presId="urn:microsoft.com/office/officeart/2005/8/layout/hierarchy4"/>
    <dgm:cxn modelId="{0DB5AB12-B6D2-4A9D-8BCA-F83F5D9BEA5A}" type="presParOf" srcId="{CE9AFBA3-D502-4B31-B57C-13D5AC9050BB}" destId="{185D1C65-5050-417C-BA72-92D946424A42}" srcOrd="1" destOrd="0" presId="urn:microsoft.com/office/officeart/2005/8/layout/hierarchy4"/>
    <dgm:cxn modelId="{7CE298D7-F44D-4718-8680-2661983CBB4C}" type="presParOf" srcId="{CE9AFBA3-D502-4B31-B57C-13D5AC9050BB}" destId="{23ABE178-D1D3-47A4-916A-577C1537928D}" srcOrd="2" destOrd="0" presId="urn:microsoft.com/office/officeart/2005/8/layout/hierarchy4"/>
    <dgm:cxn modelId="{F5499831-7474-4587-ABF5-FE99A9277DD5}" type="presParOf" srcId="{23ABE178-D1D3-47A4-916A-577C1537928D}" destId="{6E855405-323B-4540-80BC-6A16557A7811}" srcOrd="0" destOrd="0" presId="urn:microsoft.com/office/officeart/2005/8/layout/hierarchy4"/>
    <dgm:cxn modelId="{D1A79126-5FA3-4574-B888-C35FCC3960F1}" type="presParOf" srcId="{6E855405-323B-4540-80BC-6A16557A7811}" destId="{5F8CBCD4-D4C6-403B-ADC6-D9460349A9DE}" srcOrd="0" destOrd="0" presId="urn:microsoft.com/office/officeart/2005/8/layout/hierarchy4"/>
    <dgm:cxn modelId="{902514A1-FC94-4140-BBF2-115DD115B603}" type="presParOf" srcId="{6E855405-323B-4540-80BC-6A16557A7811}" destId="{1AFDFE44-C06F-4CB6-B3A9-FD287105D200}" srcOrd="1" destOrd="0" presId="urn:microsoft.com/office/officeart/2005/8/layout/hierarchy4"/>
    <dgm:cxn modelId="{156822EB-A23A-489F-BA8F-7DA0DA391ED3}" type="presParOf" srcId="{23ABE178-D1D3-47A4-916A-577C1537928D}" destId="{3F7E2FFA-525D-4586-A17B-22B62520C2BB}" srcOrd="1" destOrd="0" presId="urn:microsoft.com/office/officeart/2005/8/layout/hierarchy4"/>
    <dgm:cxn modelId="{0DF44375-CCBE-49DB-9B3C-05A30F11750B}" type="presParOf" srcId="{23ABE178-D1D3-47A4-916A-577C1537928D}" destId="{1D3A346B-864A-4F59-997C-788B7A04B469}" srcOrd="2" destOrd="0" presId="urn:microsoft.com/office/officeart/2005/8/layout/hierarchy4"/>
    <dgm:cxn modelId="{EEE6CA43-67E2-422E-872D-7E822B97BAC7}" type="presParOf" srcId="{1D3A346B-864A-4F59-997C-788B7A04B469}" destId="{DA081C7F-0EC2-4C90-A8D2-A647DB619BB9}" srcOrd="0" destOrd="0" presId="urn:microsoft.com/office/officeart/2005/8/layout/hierarchy4"/>
    <dgm:cxn modelId="{06282678-40D0-4035-B4B1-07F471E0B91F}" type="presParOf" srcId="{1D3A346B-864A-4F59-997C-788B7A04B469}" destId="{3E209392-8A53-4113-B557-D3AF47B51EEF}" srcOrd="1" destOrd="0" presId="urn:microsoft.com/office/officeart/2005/8/layout/hierarchy4"/>
    <dgm:cxn modelId="{98242F43-4838-4FBC-B6FE-2B7F6B15CCCE}" type="presParOf" srcId="{11942840-EBBB-4664-B1AA-98288013468A}" destId="{EF47ADED-C0DE-4DFE-A793-FC52B8C606FD}" srcOrd="1" destOrd="0" presId="urn:microsoft.com/office/officeart/2005/8/layout/hierarchy4"/>
    <dgm:cxn modelId="{D508A56C-C2FA-4F59-AACA-A050D6D9C5B9}" type="presParOf" srcId="{11942840-EBBB-4664-B1AA-98288013468A}" destId="{DEDD04DA-6148-4209-A61C-AC90BD97ADF3}" srcOrd="2" destOrd="0" presId="urn:microsoft.com/office/officeart/2005/8/layout/hierarchy4"/>
    <dgm:cxn modelId="{5BC15DFB-36A8-443A-8817-2B180BF1A649}" type="presParOf" srcId="{DEDD04DA-6148-4209-A61C-AC90BD97ADF3}" destId="{7578DD48-42E0-48B3-AF0B-B3773A29B9E4}" srcOrd="0" destOrd="0" presId="urn:microsoft.com/office/officeart/2005/8/layout/hierarchy4"/>
    <dgm:cxn modelId="{6F5740CA-6D93-4584-8C82-BDDA9DFF906C}" type="presParOf" srcId="{DEDD04DA-6148-4209-A61C-AC90BD97ADF3}" destId="{58673E0E-CF6F-47BF-9469-1310C8B28003}" srcOrd="1" destOrd="0" presId="urn:microsoft.com/office/officeart/2005/8/layout/hierarchy4"/>
    <dgm:cxn modelId="{132A015B-D24D-402F-B55A-0E4D90110D7F}" type="presParOf" srcId="{DEDD04DA-6148-4209-A61C-AC90BD97ADF3}" destId="{18010C85-548D-4F84-8F64-433137EB59AB}" srcOrd="2" destOrd="0" presId="urn:microsoft.com/office/officeart/2005/8/layout/hierarchy4"/>
    <dgm:cxn modelId="{787F348E-02E4-4D87-B7A3-712CF39C2E0B}" type="presParOf" srcId="{18010C85-548D-4F84-8F64-433137EB59AB}" destId="{7E0ACD14-AC96-424F-A7DD-D6E0710C90B5}" srcOrd="0" destOrd="0" presId="urn:microsoft.com/office/officeart/2005/8/layout/hierarchy4"/>
    <dgm:cxn modelId="{C4154AEC-AA0E-44C4-A132-13171B063F74}" type="presParOf" srcId="{7E0ACD14-AC96-424F-A7DD-D6E0710C90B5}" destId="{86B591C8-F2D1-4C36-8290-AD003B98B688}" srcOrd="0" destOrd="0" presId="urn:microsoft.com/office/officeart/2005/8/layout/hierarchy4"/>
    <dgm:cxn modelId="{1AB462C5-C6EF-449F-9DB4-0BBF3885C446}" type="presParOf" srcId="{7E0ACD14-AC96-424F-A7DD-D6E0710C90B5}" destId="{D67B4F96-452E-471E-8F2B-A0F7BF892045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64DB11C-2D9B-4936-B54E-981A543B45DC}" type="doc">
      <dgm:prSet loTypeId="urn:microsoft.com/office/officeart/2005/8/layout/chevron2" loCatId="list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CDBF4314-5804-4610-A7AB-1C2CF29A6D59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CLAUSULA  7</a:t>
          </a:r>
          <a:endParaRPr lang="es-CO" b="1" dirty="0">
            <a:solidFill>
              <a:schemeClr val="tx1"/>
            </a:solidFill>
          </a:endParaRPr>
        </a:p>
      </dgm:t>
    </dgm:pt>
    <dgm:pt modelId="{D751C50C-C41C-4849-ABFF-FEFEB8B0FAB3}" type="parTrans" cxnId="{4FA1281D-0D41-44CB-95AC-6BFDD82CE2EC}">
      <dgm:prSet/>
      <dgm:spPr/>
      <dgm:t>
        <a:bodyPr/>
        <a:lstStyle/>
        <a:p>
          <a:endParaRPr lang="es-CO"/>
        </a:p>
      </dgm:t>
    </dgm:pt>
    <dgm:pt modelId="{11951541-CB1E-4B86-869E-84CB98FD9265}" type="sibTrans" cxnId="{4FA1281D-0D41-44CB-95AC-6BFDD82CE2EC}">
      <dgm:prSet/>
      <dgm:spPr/>
      <dgm:t>
        <a:bodyPr/>
        <a:lstStyle/>
        <a:p>
          <a:endParaRPr lang="es-CO"/>
        </a:p>
      </dgm:t>
    </dgm:pt>
    <dgm:pt modelId="{2838DFF7-1B02-4F31-A2BB-F06C90286526}">
      <dgm:prSet phldrT="[Texto]" custT="1"/>
      <dgm:spPr/>
      <dgm:t>
        <a:bodyPr/>
        <a:lstStyle/>
        <a:p>
          <a:r>
            <a:rPr lang="es-CO" sz="1800" b="1" dirty="0" smtClean="0">
              <a:solidFill>
                <a:srgbClr val="FF0000"/>
              </a:solidFill>
            </a:rPr>
            <a:t>Reconocimiento de antigüedad cuando hay traslados de otros PAS conservando la aplicación de preexistencias</a:t>
          </a:r>
          <a:endParaRPr lang="es-CO" sz="1800" b="1" dirty="0">
            <a:solidFill>
              <a:srgbClr val="FF0000"/>
            </a:solidFill>
          </a:endParaRPr>
        </a:p>
      </dgm:t>
    </dgm:pt>
    <dgm:pt modelId="{3C88CA3F-E350-4F12-A3BA-87B8AB4B6BEF}" type="parTrans" cxnId="{F8D2D1C4-5858-4299-AA28-E4DE4BBC8533}">
      <dgm:prSet/>
      <dgm:spPr/>
      <dgm:t>
        <a:bodyPr/>
        <a:lstStyle/>
        <a:p>
          <a:endParaRPr lang="es-CO"/>
        </a:p>
      </dgm:t>
    </dgm:pt>
    <dgm:pt modelId="{B6D302A1-0624-42D7-98E2-A1192E091E5F}" type="sibTrans" cxnId="{F8D2D1C4-5858-4299-AA28-E4DE4BBC8533}">
      <dgm:prSet/>
      <dgm:spPr/>
      <dgm:t>
        <a:bodyPr/>
        <a:lstStyle/>
        <a:p>
          <a:endParaRPr lang="es-CO"/>
        </a:p>
      </dgm:t>
    </dgm:pt>
    <dgm:pt modelId="{8BB3CF56-50FC-475F-B1B0-C9DE02B2E4AD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CLAUSULA 8</a:t>
          </a:r>
          <a:endParaRPr lang="es-CO" b="1" dirty="0">
            <a:solidFill>
              <a:schemeClr val="tx1"/>
            </a:solidFill>
          </a:endParaRPr>
        </a:p>
      </dgm:t>
    </dgm:pt>
    <dgm:pt modelId="{5957957A-FF2E-4BD7-BDF6-7C447160E021}" type="parTrans" cxnId="{AB5FAD89-6B78-4087-BDAC-3A9BB233992F}">
      <dgm:prSet/>
      <dgm:spPr/>
      <dgm:t>
        <a:bodyPr/>
        <a:lstStyle/>
        <a:p>
          <a:endParaRPr lang="es-CO"/>
        </a:p>
      </dgm:t>
    </dgm:pt>
    <dgm:pt modelId="{60802124-E05E-41E9-8C63-0B864A7ADD87}" type="sibTrans" cxnId="{AB5FAD89-6B78-4087-BDAC-3A9BB233992F}">
      <dgm:prSet/>
      <dgm:spPr/>
      <dgm:t>
        <a:bodyPr/>
        <a:lstStyle/>
        <a:p>
          <a:endParaRPr lang="es-CO"/>
        </a:p>
      </dgm:t>
    </dgm:pt>
    <dgm:pt modelId="{FDAE034D-0EEC-4408-8003-D42896DAA437}">
      <dgm:prSet phldrT="[Texto]" custT="1"/>
      <dgm:spPr/>
      <dgm:t>
        <a:bodyPr/>
        <a:lstStyle/>
        <a:p>
          <a:r>
            <a:rPr lang="es-CO" sz="1800" dirty="0" smtClean="0"/>
            <a:t>Duración del contrato es por un año, se prorroga si no se reporta novedad con 30 días previo a la expiración</a:t>
          </a:r>
          <a:endParaRPr lang="es-CO" sz="1800" dirty="0"/>
        </a:p>
      </dgm:t>
    </dgm:pt>
    <dgm:pt modelId="{82C5AE8D-57AE-47F4-9643-2A1693DD0E1C}" type="parTrans" cxnId="{2DD391A2-B1FA-4DC8-B1CD-CA6DB3957841}">
      <dgm:prSet/>
      <dgm:spPr/>
      <dgm:t>
        <a:bodyPr/>
        <a:lstStyle/>
        <a:p>
          <a:endParaRPr lang="es-CO"/>
        </a:p>
      </dgm:t>
    </dgm:pt>
    <dgm:pt modelId="{C86073D7-EEDE-43DD-8730-5BC948077101}" type="sibTrans" cxnId="{2DD391A2-B1FA-4DC8-B1CD-CA6DB3957841}">
      <dgm:prSet/>
      <dgm:spPr/>
      <dgm:t>
        <a:bodyPr/>
        <a:lstStyle/>
        <a:p>
          <a:endParaRPr lang="es-CO"/>
        </a:p>
      </dgm:t>
    </dgm:pt>
    <dgm:pt modelId="{143969D4-07F9-4950-B529-E16335631586}">
      <dgm:prSet phldrT="[Texto]" custT="1"/>
      <dgm:spPr/>
      <dgm:t>
        <a:bodyPr/>
        <a:lstStyle/>
        <a:p>
          <a:r>
            <a:rPr lang="es-CO" sz="1800" b="1" dirty="0" smtClean="0">
              <a:solidFill>
                <a:srgbClr val="FF0000"/>
              </a:solidFill>
            </a:rPr>
            <a:t>Si el contratante ha incumplido las obligaciones no se prorroga automáticamente</a:t>
          </a:r>
          <a:endParaRPr lang="es-CO" sz="1800" b="1" dirty="0">
            <a:solidFill>
              <a:srgbClr val="FF0000"/>
            </a:solidFill>
          </a:endParaRPr>
        </a:p>
      </dgm:t>
    </dgm:pt>
    <dgm:pt modelId="{FB5C07D2-FA28-41C3-9925-293BBC1471D2}" type="parTrans" cxnId="{BFBC47E4-B5A9-4B61-A0AF-7D19E7248881}">
      <dgm:prSet/>
      <dgm:spPr/>
      <dgm:t>
        <a:bodyPr/>
        <a:lstStyle/>
        <a:p>
          <a:endParaRPr lang="es-CO"/>
        </a:p>
      </dgm:t>
    </dgm:pt>
    <dgm:pt modelId="{C11C65A6-FF93-4C41-9C10-CAE55AC19BBC}" type="sibTrans" cxnId="{BFBC47E4-B5A9-4B61-A0AF-7D19E7248881}">
      <dgm:prSet/>
      <dgm:spPr/>
      <dgm:t>
        <a:bodyPr/>
        <a:lstStyle/>
        <a:p>
          <a:endParaRPr lang="es-CO"/>
        </a:p>
      </dgm:t>
    </dgm:pt>
    <dgm:pt modelId="{B3820F03-9BC0-4A20-9942-416638EB456B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CLAUSULA 9</a:t>
          </a:r>
          <a:endParaRPr lang="es-CO" b="1" dirty="0">
            <a:solidFill>
              <a:schemeClr val="tx1"/>
            </a:solidFill>
          </a:endParaRPr>
        </a:p>
      </dgm:t>
    </dgm:pt>
    <dgm:pt modelId="{DA4B4CF5-DAA3-40ED-9124-892EE7A79302}" type="parTrans" cxnId="{6E645EC1-D0E3-4999-91BE-0A8DB5647B73}">
      <dgm:prSet/>
      <dgm:spPr/>
      <dgm:t>
        <a:bodyPr/>
        <a:lstStyle/>
        <a:p>
          <a:endParaRPr lang="es-CO"/>
        </a:p>
      </dgm:t>
    </dgm:pt>
    <dgm:pt modelId="{D927D9D9-C703-48B2-AB7D-9EBD10F7644F}" type="sibTrans" cxnId="{6E645EC1-D0E3-4999-91BE-0A8DB5647B73}">
      <dgm:prSet/>
      <dgm:spPr/>
      <dgm:t>
        <a:bodyPr/>
        <a:lstStyle/>
        <a:p>
          <a:endParaRPr lang="es-CO"/>
        </a:p>
      </dgm:t>
    </dgm:pt>
    <dgm:pt modelId="{A55187C0-B97C-4815-932C-88FBABADF5BC}">
      <dgm:prSet phldrT="[Texto]" custT="1"/>
      <dgm:spPr/>
      <dgm:t>
        <a:bodyPr/>
        <a:lstStyle/>
        <a:p>
          <a:r>
            <a:rPr lang="es-CO" sz="1800" dirty="0" smtClean="0"/>
            <a:t>Tarifas de pago , copagos y cuotas moderadoras, pago de tarifas por grupo etareo</a:t>
          </a:r>
          <a:endParaRPr lang="es-CO" sz="1800" dirty="0"/>
        </a:p>
      </dgm:t>
    </dgm:pt>
    <dgm:pt modelId="{0E0F10CC-2839-40C6-A2E7-38408E55D17E}" type="parTrans" cxnId="{0F25725F-C583-4945-B4D2-278B9D94DD1F}">
      <dgm:prSet/>
      <dgm:spPr/>
      <dgm:t>
        <a:bodyPr/>
        <a:lstStyle/>
        <a:p>
          <a:endParaRPr lang="es-CO"/>
        </a:p>
      </dgm:t>
    </dgm:pt>
    <dgm:pt modelId="{E3D132C2-6522-4488-A63C-421237F60750}" type="sibTrans" cxnId="{0F25725F-C583-4945-B4D2-278B9D94DD1F}">
      <dgm:prSet/>
      <dgm:spPr/>
      <dgm:t>
        <a:bodyPr/>
        <a:lstStyle/>
        <a:p>
          <a:endParaRPr lang="es-CO"/>
        </a:p>
      </dgm:t>
    </dgm:pt>
    <dgm:pt modelId="{CB9E6CA7-5886-47E3-A06E-D4A98299642C}" type="pres">
      <dgm:prSet presAssocID="{D64DB11C-2D9B-4936-B54E-981A543B45D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5D435965-FD8E-41DD-937C-23644A57BD57}" type="pres">
      <dgm:prSet presAssocID="{CDBF4314-5804-4610-A7AB-1C2CF29A6D59}" presName="composite" presStyleCnt="0"/>
      <dgm:spPr/>
    </dgm:pt>
    <dgm:pt modelId="{85FFA32A-17E3-4107-91D1-259B55427279}" type="pres">
      <dgm:prSet presAssocID="{CDBF4314-5804-4610-A7AB-1C2CF29A6D59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8E23859-D307-4B4F-8DCE-BE8D4D8F6639}" type="pres">
      <dgm:prSet presAssocID="{CDBF4314-5804-4610-A7AB-1C2CF29A6D59}" presName="descendantText" presStyleLbl="alignAcc1" presStyleIdx="0" presStyleCnt="3" custLinFactNeighborY="-4332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C5E51D51-A366-46B8-B6D5-4B5473BBAC6B}" type="pres">
      <dgm:prSet presAssocID="{11951541-CB1E-4B86-869E-84CB98FD9265}" presName="sp" presStyleCnt="0"/>
      <dgm:spPr/>
    </dgm:pt>
    <dgm:pt modelId="{64CD0F6B-A328-4D10-AB8A-C37760AB1A92}" type="pres">
      <dgm:prSet presAssocID="{8BB3CF56-50FC-475F-B1B0-C9DE02B2E4AD}" presName="composite" presStyleCnt="0"/>
      <dgm:spPr/>
    </dgm:pt>
    <dgm:pt modelId="{C8BC2A05-66D4-459A-A4F1-33404F34425D}" type="pres">
      <dgm:prSet presAssocID="{8BB3CF56-50FC-475F-B1B0-C9DE02B2E4AD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E7528593-C327-45C2-8E16-FC8928170DF1}" type="pres">
      <dgm:prSet presAssocID="{8BB3CF56-50FC-475F-B1B0-C9DE02B2E4AD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E5B3241F-3899-47C5-81F9-0F140B06598D}" type="pres">
      <dgm:prSet presAssocID="{60802124-E05E-41E9-8C63-0B864A7ADD87}" presName="sp" presStyleCnt="0"/>
      <dgm:spPr/>
    </dgm:pt>
    <dgm:pt modelId="{E6848961-2BF6-4930-92C9-9131225E3AE8}" type="pres">
      <dgm:prSet presAssocID="{B3820F03-9BC0-4A20-9942-416638EB456B}" presName="composite" presStyleCnt="0"/>
      <dgm:spPr/>
    </dgm:pt>
    <dgm:pt modelId="{158AFDB3-561F-4A4F-980B-144912D8F75F}" type="pres">
      <dgm:prSet presAssocID="{B3820F03-9BC0-4A20-9942-416638EB456B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602F95E7-FD96-4761-B5E7-168216E21840}" type="pres">
      <dgm:prSet presAssocID="{B3820F03-9BC0-4A20-9942-416638EB456B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918596A5-7C16-4E0C-852F-AD27B4D25A3E}" type="presOf" srcId="{143969D4-07F9-4950-B529-E16335631586}" destId="{E7528593-C327-45C2-8E16-FC8928170DF1}" srcOrd="0" destOrd="1" presId="urn:microsoft.com/office/officeart/2005/8/layout/chevron2"/>
    <dgm:cxn modelId="{0F25725F-C583-4945-B4D2-278B9D94DD1F}" srcId="{B3820F03-9BC0-4A20-9942-416638EB456B}" destId="{A55187C0-B97C-4815-932C-88FBABADF5BC}" srcOrd="0" destOrd="0" parTransId="{0E0F10CC-2839-40C6-A2E7-38408E55D17E}" sibTransId="{E3D132C2-6522-4488-A63C-421237F60750}"/>
    <dgm:cxn modelId="{F8D2D1C4-5858-4299-AA28-E4DE4BBC8533}" srcId="{CDBF4314-5804-4610-A7AB-1C2CF29A6D59}" destId="{2838DFF7-1B02-4F31-A2BB-F06C90286526}" srcOrd="0" destOrd="0" parTransId="{3C88CA3F-E350-4F12-A3BA-87B8AB4B6BEF}" sibTransId="{B6D302A1-0624-42D7-98E2-A1192E091E5F}"/>
    <dgm:cxn modelId="{A4CF0196-A303-4913-804E-274E8962314E}" type="presOf" srcId="{B3820F03-9BC0-4A20-9942-416638EB456B}" destId="{158AFDB3-561F-4A4F-980B-144912D8F75F}" srcOrd="0" destOrd="0" presId="urn:microsoft.com/office/officeart/2005/8/layout/chevron2"/>
    <dgm:cxn modelId="{57872DAA-C7A5-4218-AAEA-376F81FFE164}" type="presOf" srcId="{CDBF4314-5804-4610-A7AB-1C2CF29A6D59}" destId="{85FFA32A-17E3-4107-91D1-259B55427279}" srcOrd="0" destOrd="0" presId="urn:microsoft.com/office/officeart/2005/8/layout/chevron2"/>
    <dgm:cxn modelId="{4FA1281D-0D41-44CB-95AC-6BFDD82CE2EC}" srcId="{D64DB11C-2D9B-4936-B54E-981A543B45DC}" destId="{CDBF4314-5804-4610-A7AB-1C2CF29A6D59}" srcOrd="0" destOrd="0" parTransId="{D751C50C-C41C-4849-ABFF-FEFEB8B0FAB3}" sibTransId="{11951541-CB1E-4B86-869E-84CB98FD9265}"/>
    <dgm:cxn modelId="{EE714622-2A45-4A9D-AB5E-42C26443A118}" type="presOf" srcId="{A55187C0-B97C-4815-932C-88FBABADF5BC}" destId="{602F95E7-FD96-4761-B5E7-168216E21840}" srcOrd="0" destOrd="0" presId="urn:microsoft.com/office/officeart/2005/8/layout/chevron2"/>
    <dgm:cxn modelId="{2DD391A2-B1FA-4DC8-B1CD-CA6DB3957841}" srcId="{8BB3CF56-50FC-475F-B1B0-C9DE02B2E4AD}" destId="{FDAE034D-0EEC-4408-8003-D42896DAA437}" srcOrd="0" destOrd="0" parTransId="{82C5AE8D-57AE-47F4-9643-2A1693DD0E1C}" sibTransId="{C86073D7-EEDE-43DD-8730-5BC948077101}"/>
    <dgm:cxn modelId="{561B6247-4792-4011-B234-91A36CBA1799}" type="presOf" srcId="{FDAE034D-0EEC-4408-8003-D42896DAA437}" destId="{E7528593-C327-45C2-8E16-FC8928170DF1}" srcOrd="0" destOrd="0" presId="urn:microsoft.com/office/officeart/2005/8/layout/chevron2"/>
    <dgm:cxn modelId="{AB5FAD89-6B78-4087-BDAC-3A9BB233992F}" srcId="{D64DB11C-2D9B-4936-B54E-981A543B45DC}" destId="{8BB3CF56-50FC-475F-B1B0-C9DE02B2E4AD}" srcOrd="1" destOrd="0" parTransId="{5957957A-FF2E-4BD7-BDF6-7C447160E021}" sibTransId="{60802124-E05E-41E9-8C63-0B864A7ADD87}"/>
    <dgm:cxn modelId="{94B696E4-5D35-4EF7-964B-139FCFD6E10A}" type="presOf" srcId="{2838DFF7-1B02-4F31-A2BB-F06C90286526}" destId="{D8E23859-D307-4B4F-8DCE-BE8D4D8F6639}" srcOrd="0" destOrd="0" presId="urn:microsoft.com/office/officeart/2005/8/layout/chevron2"/>
    <dgm:cxn modelId="{89595B16-1203-4086-9BE6-BF969625DFBC}" type="presOf" srcId="{8BB3CF56-50FC-475F-B1B0-C9DE02B2E4AD}" destId="{C8BC2A05-66D4-459A-A4F1-33404F34425D}" srcOrd="0" destOrd="0" presId="urn:microsoft.com/office/officeart/2005/8/layout/chevron2"/>
    <dgm:cxn modelId="{6E645EC1-D0E3-4999-91BE-0A8DB5647B73}" srcId="{D64DB11C-2D9B-4936-B54E-981A543B45DC}" destId="{B3820F03-9BC0-4A20-9942-416638EB456B}" srcOrd="2" destOrd="0" parTransId="{DA4B4CF5-DAA3-40ED-9124-892EE7A79302}" sibTransId="{D927D9D9-C703-48B2-AB7D-9EBD10F7644F}"/>
    <dgm:cxn modelId="{1E6AF912-4009-487A-B4C9-F8E210EA0655}" type="presOf" srcId="{D64DB11C-2D9B-4936-B54E-981A543B45DC}" destId="{CB9E6CA7-5886-47E3-A06E-D4A98299642C}" srcOrd="0" destOrd="0" presId="urn:microsoft.com/office/officeart/2005/8/layout/chevron2"/>
    <dgm:cxn modelId="{BFBC47E4-B5A9-4B61-A0AF-7D19E7248881}" srcId="{8BB3CF56-50FC-475F-B1B0-C9DE02B2E4AD}" destId="{143969D4-07F9-4950-B529-E16335631586}" srcOrd="1" destOrd="0" parTransId="{FB5C07D2-FA28-41C3-9925-293BBC1471D2}" sibTransId="{C11C65A6-FF93-4C41-9C10-CAE55AC19BBC}"/>
    <dgm:cxn modelId="{2669E2C7-3770-49AE-8556-16CE48B94F61}" type="presParOf" srcId="{CB9E6CA7-5886-47E3-A06E-D4A98299642C}" destId="{5D435965-FD8E-41DD-937C-23644A57BD57}" srcOrd="0" destOrd="0" presId="urn:microsoft.com/office/officeart/2005/8/layout/chevron2"/>
    <dgm:cxn modelId="{3ACD2D6C-EB46-4310-A821-D769241F0497}" type="presParOf" srcId="{5D435965-FD8E-41DD-937C-23644A57BD57}" destId="{85FFA32A-17E3-4107-91D1-259B55427279}" srcOrd="0" destOrd="0" presId="urn:microsoft.com/office/officeart/2005/8/layout/chevron2"/>
    <dgm:cxn modelId="{8E1DEFA2-8FF0-42B1-A1F5-FD808375FCD3}" type="presParOf" srcId="{5D435965-FD8E-41DD-937C-23644A57BD57}" destId="{D8E23859-D307-4B4F-8DCE-BE8D4D8F6639}" srcOrd="1" destOrd="0" presId="urn:microsoft.com/office/officeart/2005/8/layout/chevron2"/>
    <dgm:cxn modelId="{82F2A243-CBC2-4F11-BFFE-94DF1D7E2B26}" type="presParOf" srcId="{CB9E6CA7-5886-47E3-A06E-D4A98299642C}" destId="{C5E51D51-A366-46B8-B6D5-4B5473BBAC6B}" srcOrd="1" destOrd="0" presId="urn:microsoft.com/office/officeart/2005/8/layout/chevron2"/>
    <dgm:cxn modelId="{319C93E8-02AE-452C-B5E5-312D77D12385}" type="presParOf" srcId="{CB9E6CA7-5886-47E3-A06E-D4A98299642C}" destId="{64CD0F6B-A328-4D10-AB8A-C37760AB1A92}" srcOrd="2" destOrd="0" presId="urn:microsoft.com/office/officeart/2005/8/layout/chevron2"/>
    <dgm:cxn modelId="{C481489A-9242-405A-AACB-B16849466FA6}" type="presParOf" srcId="{64CD0F6B-A328-4D10-AB8A-C37760AB1A92}" destId="{C8BC2A05-66D4-459A-A4F1-33404F34425D}" srcOrd="0" destOrd="0" presId="urn:microsoft.com/office/officeart/2005/8/layout/chevron2"/>
    <dgm:cxn modelId="{65C8C200-F39C-4E6F-AC95-8B96889C81D4}" type="presParOf" srcId="{64CD0F6B-A328-4D10-AB8A-C37760AB1A92}" destId="{E7528593-C327-45C2-8E16-FC8928170DF1}" srcOrd="1" destOrd="0" presId="urn:microsoft.com/office/officeart/2005/8/layout/chevron2"/>
    <dgm:cxn modelId="{70D069CE-B7A3-43F9-A6E7-D3FF2A91FDAA}" type="presParOf" srcId="{CB9E6CA7-5886-47E3-A06E-D4A98299642C}" destId="{E5B3241F-3899-47C5-81F9-0F140B06598D}" srcOrd="3" destOrd="0" presId="urn:microsoft.com/office/officeart/2005/8/layout/chevron2"/>
    <dgm:cxn modelId="{BF67ED13-3A83-4DBB-910F-50C540DEF308}" type="presParOf" srcId="{CB9E6CA7-5886-47E3-A06E-D4A98299642C}" destId="{E6848961-2BF6-4930-92C9-9131225E3AE8}" srcOrd="4" destOrd="0" presId="urn:microsoft.com/office/officeart/2005/8/layout/chevron2"/>
    <dgm:cxn modelId="{B65FCBDC-97C0-47AD-9D2E-65C1E2DAD688}" type="presParOf" srcId="{E6848961-2BF6-4930-92C9-9131225E3AE8}" destId="{158AFDB3-561F-4A4F-980B-144912D8F75F}" srcOrd="0" destOrd="0" presId="urn:microsoft.com/office/officeart/2005/8/layout/chevron2"/>
    <dgm:cxn modelId="{D2D27F1A-4F6A-478F-B185-7D9E2DA641A5}" type="presParOf" srcId="{E6848961-2BF6-4930-92C9-9131225E3AE8}" destId="{602F95E7-FD96-4761-B5E7-168216E2184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083E6ED-57A9-4143-BD9A-C010DADCE338}" type="doc">
      <dgm:prSet loTypeId="urn:microsoft.com/office/officeart/2005/8/layout/equation2" loCatId="process" qsTypeId="urn:microsoft.com/office/officeart/2005/8/quickstyle/3d1" qsCatId="3D" csTypeId="urn:microsoft.com/office/officeart/2005/8/colors/colorful5" csCatId="colorful" phldr="1"/>
      <dgm:spPr/>
    </dgm:pt>
    <dgm:pt modelId="{F1BC7216-813F-4867-8291-CE2B7B973DA2}">
      <dgm:prSet phldrT="[Texto]"/>
      <dgm:spPr/>
      <dgm:t>
        <a:bodyPr/>
        <a:lstStyle/>
        <a:p>
          <a:r>
            <a:rPr lang="es-CO" b="1" dirty="0" smtClean="0"/>
            <a:t>100% por modalidad reembolso</a:t>
          </a:r>
          <a:endParaRPr lang="es-CO" b="1" dirty="0"/>
        </a:p>
      </dgm:t>
    </dgm:pt>
    <dgm:pt modelId="{D49F25B1-BB05-4280-AED6-E2F20BDA0AAA}" type="parTrans" cxnId="{A29AF82A-8E8F-4180-89AF-3DCFF88ADD68}">
      <dgm:prSet/>
      <dgm:spPr/>
      <dgm:t>
        <a:bodyPr/>
        <a:lstStyle/>
        <a:p>
          <a:endParaRPr lang="es-CO"/>
        </a:p>
      </dgm:t>
    </dgm:pt>
    <dgm:pt modelId="{B58CE20B-20AD-4C77-9364-919B6F6D36E4}" type="sibTrans" cxnId="{A29AF82A-8E8F-4180-89AF-3DCFF88ADD68}">
      <dgm:prSet/>
      <dgm:spPr/>
      <dgm:t>
        <a:bodyPr/>
        <a:lstStyle/>
        <a:p>
          <a:endParaRPr lang="es-CO"/>
        </a:p>
      </dgm:t>
    </dgm:pt>
    <dgm:pt modelId="{295CCBE2-D7DF-4434-B6FB-64AEF0D6FFF6}">
      <dgm:prSet phldrT="[Texto]"/>
      <dgm:spPr/>
      <dgm:t>
        <a:bodyPr/>
        <a:lstStyle/>
        <a:p>
          <a:r>
            <a:rPr lang="es-CO" b="1" dirty="0" smtClean="0"/>
            <a:t>Coberturas de ayudas </a:t>
          </a:r>
          <a:r>
            <a:rPr lang="es-CO" b="1" dirty="0" err="1" smtClean="0"/>
            <a:t>dx</a:t>
          </a:r>
          <a:endParaRPr lang="es-CO" b="1" dirty="0"/>
        </a:p>
      </dgm:t>
    </dgm:pt>
    <dgm:pt modelId="{2E5C70C9-B197-4264-AAB9-6EE2D617AE7C}" type="parTrans" cxnId="{F85A4884-A5CA-4D8B-8046-DFDAF6F8C67C}">
      <dgm:prSet/>
      <dgm:spPr/>
      <dgm:t>
        <a:bodyPr/>
        <a:lstStyle/>
        <a:p>
          <a:endParaRPr lang="es-CO"/>
        </a:p>
      </dgm:t>
    </dgm:pt>
    <dgm:pt modelId="{947BEFE3-56D3-46E9-A20C-616A2AD0A1DC}" type="sibTrans" cxnId="{F85A4884-A5CA-4D8B-8046-DFDAF6F8C67C}">
      <dgm:prSet/>
      <dgm:spPr/>
      <dgm:t>
        <a:bodyPr/>
        <a:lstStyle/>
        <a:p>
          <a:endParaRPr lang="es-CO"/>
        </a:p>
      </dgm:t>
    </dgm:pt>
    <dgm:pt modelId="{CA65F638-01FD-4C82-9A8D-9852D820DEA6}">
      <dgm:prSet phldrT="[Texto]"/>
      <dgm:spPr/>
      <dgm:t>
        <a:bodyPr/>
        <a:lstStyle/>
        <a:p>
          <a:r>
            <a:rPr lang="es-CO" b="1" dirty="0" smtClean="0">
              <a:solidFill>
                <a:schemeClr val="tx1"/>
              </a:solidFill>
            </a:rPr>
            <a:t>Consulta especialista  por fuera de la red hasta 5/usuario/año contrato</a:t>
          </a:r>
          <a:endParaRPr lang="es-CO" b="1" dirty="0">
            <a:solidFill>
              <a:schemeClr val="tx1"/>
            </a:solidFill>
          </a:endParaRPr>
        </a:p>
      </dgm:t>
    </dgm:pt>
    <dgm:pt modelId="{6748B3FD-3325-43A6-8D46-95FDF36E8F97}" type="parTrans" cxnId="{81B3CFDC-49BD-4ACE-B4AA-25C14269C95E}">
      <dgm:prSet/>
      <dgm:spPr/>
      <dgm:t>
        <a:bodyPr/>
        <a:lstStyle/>
        <a:p>
          <a:endParaRPr lang="es-CO"/>
        </a:p>
      </dgm:t>
    </dgm:pt>
    <dgm:pt modelId="{15E22168-F817-4A44-BFB7-4B43EB9020EC}" type="sibTrans" cxnId="{81B3CFDC-49BD-4ACE-B4AA-25C14269C95E}">
      <dgm:prSet/>
      <dgm:spPr/>
      <dgm:t>
        <a:bodyPr/>
        <a:lstStyle/>
        <a:p>
          <a:endParaRPr lang="es-CO"/>
        </a:p>
      </dgm:t>
    </dgm:pt>
    <dgm:pt modelId="{6AA7125C-8479-4CE9-8CBC-A844D574E9B0}" type="pres">
      <dgm:prSet presAssocID="{8083E6ED-57A9-4143-BD9A-C010DADCE338}" presName="Name0" presStyleCnt="0">
        <dgm:presLayoutVars>
          <dgm:dir/>
          <dgm:resizeHandles val="exact"/>
        </dgm:presLayoutVars>
      </dgm:prSet>
      <dgm:spPr/>
    </dgm:pt>
    <dgm:pt modelId="{F77F7FDE-1278-439F-9304-0B5ED8677310}" type="pres">
      <dgm:prSet presAssocID="{8083E6ED-57A9-4143-BD9A-C010DADCE338}" presName="vNodes" presStyleCnt="0"/>
      <dgm:spPr/>
    </dgm:pt>
    <dgm:pt modelId="{F3CB467C-0819-44B7-B7F7-D5B1ACA1A8A7}" type="pres">
      <dgm:prSet presAssocID="{F1BC7216-813F-4867-8291-CE2B7B973DA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00A7C1A3-AF40-4C3E-8C08-245B6DE4E4C0}" type="pres">
      <dgm:prSet presAssocID="{B58CE20B-20AD-4C77-9364-919B6F6D36E4}" presName="spacerT" presStyleCnt="0"/>
      <dgm:spPr/>
    </dgm:pt>
    <dgm:pt modelId="{B7C86C52-B369-4B79-8E79-E16F3C231801}" type="pres">
      <dgm:prSet presAssocID="{B58CE20B-20AD-4C77-9364-919B6F6D36E4}" presName="sibTrans" presStyleLbl="sibTrans2D1" presStyleIdx="0" presStyleCnt="2"/>
      <dgm:spPr/>
      <dgm:t>
        <a:bodyPr/>
        <a:lstStyle/>
        <a:p>
          <a:endParaRPr lang="es-CO"/>
        </a:p>
      </dgm:t>
    </dgm:pt>
    <dgm:pt modelId="{57EB73F5-B3BC-482D-B7D0-5F3808131A26}" type="pres">
      <dgm:prSet presAssocID="{B58CE20B-20AD-4C77-9364-919B6F6D36E4}" presName="spacerB" presStyleCnt="0"/>
      <dgm:spPr/>
    </dgm:pt>
    <dgm:pt modelId="{7BDDB33D-7356-49BC-A531-5FF01BEA6643}" type="pres">
      <dgm:prSet presAssocID="{295CCBE2-D7DF-4434-B6FB-64AEF0D6FFF6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17F73E14-1FF7-43A5-9979-AD5D8FCE3CF7}" type="pres">
      <dgm:prSet presAssocID="{8083E6ED-57A9-4143-BD9A-C010DADCE338}" presName="sibTransLast" presStyleLbl="sibTrans2D1" presStyleIdx="1" presStyleCnt="2"/>
      <dgm:spPr/>
      <dgm:t>
        <a:bodyPr/>
        <a:lstStyle/>
        <a:p>
          <a:endParaRPr lang="es-CO"/>
        </a:p>
      </dgm:t>
    </dgm:pt>
    <dgm:pt modelId="{EB290A17-3ECA-47AA-A3A0-78D9D6B22220}" type="pres">
      <dgm:prSet presAssocID="{8083E6ED-57A9-4143-BD9A-C010DADCE338}" presName="connectorText" presStyleLbl="sibTrans2D1" presStyleIdx="1" presStyleCnt="2"/>
      <dgm:spPr/>
      <dgm:t>
        <a:bodyPr/>
        <a:lstStyle/>
        <a:p>
          <a:endParaRPr lang="es-CO"/>
        </a:p>
      </dgm:t>
    </dgm:pt>
    <dgm:pt modelId="{EC2E86A0-05D1-4AE7-9A51-DF650487AB08}" type="pres">
      <dgm:prSet presAssocID="{8083E6ED-57A9-4143-BD9A-C010DADCE338}" presName="las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81B3CFDC-49BD-4ACE-B4AA-25C14269C95E}" srcId="{8083E6ED-57A9-4143-BD9A-C010DADCE338}" destId="{CA65F638-01FD-4C82-9A8D-9852D820DEA6}" srcOrd="2" destOrd="0" parTransId="{6748B3FD-3325-43A6-8D46-95FDF36E8F97}" sibTransId="{15E22168-F817-4A44-BFB7-4B43EB9020EC}"/>
    <dgm:cxn modelId="{F5790CDC-C30A-43F1-A0AB-482040356E9D}" type="presOf" srcId="{947BEFE3-56D3-46E9-A20C-616A2AD0A1DC}" destId="{17F73E14-1FF7-43A5-9979-AD5D8FCE3CF7}" srcOrd="0" destOrd="0" presId="urn:microsoft.com/office/officeart/2005/8/layout/equation2"/>
    <dgm:cxn modelId="{EBB09BD7-C546-4FA0-BD95-D24A26944C5C}" type="presOf" srcId="{947BEFE3-56D3-46E9-A20C-616A2AD0A1DC}" destId="{EB290A17-3ECA-47AA-A3A0-78D9D6B22220}" srcOrd="1" destOrd="0" presId="urn:microsoft.com/office/officeart/2005/8/layout/equation2"/>
    <dgm:cxn modelId="{0FFA01F7-E5B3-418A-966E-AB761D944C90}" type="presOf" srcId="{F1BC7216-813F-4867-8291-CE2B7B973DA2}" destId="{F3CB467C-0819-44B7-B7F7-D5B1ACA1A8A7}" srcOrd="0" destOrd="0" presId="urn:microsoft.com/office/officeart/2005/8/layout/equation2"/>
    <dgm:cxn modelId="{54FFD72D-9DE5-4866-B85F-CCD14B5DF7D7}" type="presOf" srcId="{CA65F638-01FD-4C82-9A8D-9852D820DEA6}" destId="{EC2E86A0-05D1-4AE7-9A51-DF650487AB08}" srcOrd="0" destOrd="0" presId="urn:microsoft.com/office/officeart/2005/8/layout/equation2"/>
    <dgm:cxn modelId="{F85A4884-A5CA-4D8B-8046-DFDAF6F8C67C}" srcId="{8083E6ED-57A9-4143-BD9A-C010DADCE338}" destId="{295CCBE2-D7DF-4434-B6FB-64AEF0D6FFF6}" srcOrd="1" destOrd="0" parTransId="{2E5C70C9-B197-4264-AAB9-6EE2D617AE7C}" sibTransId="{947BEFE3-56D3-46E9-A20C-616A2AD0A1DC}"/>
    <dgm:cxn modelId="{664FA872-2610-4B75-92EF-AA65FC5E6C33}" type="presOf" srcId="{B58CE20B-20AD-4C77-9364-919B6F6D36E4}" destId="{B7C86C52-B369-4B79-8E79-E16F3C231801}" srcOrd="0" destOrd="0" presId="urn:microsoft.com/office/officeart/2005/8/layout/equation2"/>
    <dgm:cxn modelId="{3649F792-D798-4C5B-8E7D-820E27D6B469}" type="presOf" srcId="{8083E6ED-57A9-4143-BD9A-C010DADCE338}" destId="{6AA7125C-8479-4CE9-8CBC-A844D574E9B0}" srcOrd="0" destOrd="0" presId="urn:microsoft.com/office/officeart/2005/8/layout/equation2"/>
    <dgm:cxn modelId="{A29AF82A-8E8F-4180-89AF-3DCFF88ADD68}" srcId="{8083E6ED-57A9-4143-BD9A-C010DADCE338}" destId="{F1BC7216-813F-4867-8291-CE2B7B973DA2}" srcOrd="0" destOrd="0" parTransId="{D49F25B1-BB05-4280-AED6-E2F20BDA0AAA}" sibTransId="{B58CE20B-20AD-4C77-9364-919B6F6D36E4}"/>
    <dgm:cxn modelId="{5EC58E2E-8919-478B-9F38-B133C3CF17B8}" type="presOf" srcId="{295CCBE2-D7DF-4434-B6FB-64AEF0D6FFF6}" destId="{7BDDB33D-7356-49BC-A531-5FF01BEA6643}" srcOrd="0" destOrd="0" presId="urn:microsoft.com/office/officeart/2005/8/layout/equation2"/>
    <dgm:cxn modelId="{B3299E60-6B77-4A2D-9C5A-80634792FCDB}" type="presParOf" srcId="{6AA7125C-8479-4CE9-8CBC-A844D574E9B0}" destId="{F77F7FDE-1278-439F-9304-0B5ED8677310}" srcOrd="0" destOrd="0" presId="urn:microsoft.com/office/officeart/2005/8/layout/equation2"/>
    <dgm:cxn modelId="{904F7D4F-5767-4B9C-BD36-57499837697F}" type="presParOf" srcId="{F77F7FDE-1278-439F-9304-0B5ED8677310}" destId="{F3CB467C-0819-44B7-B7F7-D5B1ACA1A8A7}" srcOrd="0" destOrd="0" presId="urn:microsoft.com/office/officeart/2005/8/layout/equation2"/>
    <dgm:cxn modelId="{7033C6C0-7681-46B5-B6E2-F35AC025EF02}" type="presParOf" srcId="{F77F7FDE-1278-439F-9304-0B5ED8677310}" destId="{00A7C1A3-AF40-4C3E-8C08-245B6DE4E4C0}" srcOrd="1" destOrd="0" presId="urn:microsoft.com/office/officeart/2005/8/layout/equation2"/>
    <dgm:cxn modelId="{820703D6-1454-419F-B102-F48A2776FD64}" type="presParOf" srcId="{F77F7FDE-1278-439F-9304-0B5ED8677310}" destId="{B7C86C52-B369-4B79-8E79-E16F3C231801}" srcOrd="2" destOrd="0" presId="urn:microsoft.com/office/officeart/2005/8/layout/equation2"/>
    <dgm:cxn modelId="{9944AF8D-EE89-400A-8051-E09590ED5490}" type="presParOf" srcId="{F77F7FDE-1278-439F-9304-0B5ED8677310}" destId="{57EB73F5-B3BC-482D-B7D0-5F3808131A26}" srcOrd="3" destOrd="0" presId="urn:microsoft.com/office/officeart/2005/8/layout/equation2"/>
    <dgm:cxn modelId="{04B28910-7714-432A-A8FD-57B40E263FC0}" type="presParOf" srcId="{F77F7FDE-1278-439F-9304-0B5ED8677310}" destId="{7BDDB33D-7356-49BC-A531-5FF01BEA6643}" srcOrd="4" destOrd="0" presId="urn:microsoft.com/office/officeart/2005/8/layout/equation2"/>
    <dgm:cxn modelId="{DC0E11A2-5ED7-443C-8D6F-59F157B1217B}" type="presParOf" srcId="{6AA7125C-8479-4CE9-8CBC-A844D574E9B0}" destId="{17F73E14-1FF7-43A5-9979-AD5D8FCE3CF7}" srcOrd="1" destOrd="0" presId="urn:microsoft.com/office/officeart/2005/8/layout/equation2"/>
    <dgm:cxn modelId="{A47A1330-254C-4ECF-876F-F93EF4619162}" type="presParOf" srcId="{17F73E14-1FF7-43A5-9979-AD5D8FCE3CF7}" destId="{EB290A17-3ECA-47AA-A3A0-78D9D6B22220}" srcOrd="0" destOrd="0" presId="urn:microsoft.com/office/officeart/2005/8/layout/equation2"/>
    <dgm:cxn modelId="{7BFA61C4-B36A-46E8-814C-8C37629F28DD}" type="presParOf" srcId="{6AA7125C-8479-4CE9-8CBC-A844D574E9B0}" destId="{EC2E86A0-05D1-4AE7-9A51-DF650487AB08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A16B446-146D-4D46-A02A-B45D7A5DD2E2}">
      <dsp:nvSpPr>
        <dsp:cNvPr id="0" name=""/>
        <dsp:cNvSpPr/>
      </dsp:nvSpPr>
      <dsp:spPr>
        <a:xfrm rot="5400000">
          <a:off x="-245635" y="246082"/>
          <a:ext cx="1637567" cy="1146297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500" b="1" kern="1200" dirty="0" smtClean="0">
              <a:solidFill>
                <a:schemeClr val="tx1"/>
              </a:solidFill>
            </a:rPr>
            <a:t>CLASICO</a:t>
          </a:r>
          <a:endParaRPr lang="es-CO" sz="1500" b="1" kern="1200" dirty="0">
            <a:solidFill>
              <a:schemeClr val="tx1"/>
            </a:solidFill>
          </a:endParaRPr>
        </a:p>
      </dsp:txBody>
      <dsp:txXfrm rot="5400000">
        <a:off x="-245635" y="246082"/>
        <a:ext cx="1637567" cy="1146297"/>
      </dsp:txXfrm>
    </dsp:sp>
    <dsp:sp modelId="{D730719A-260C-4EBE-8CFB-01AE272E5237}">
      <dsp:nvSpPr>
        <dsp:cNvPr id="0" name=""/>
        <dsp:cNvSpPr/>
      </dsp:nvSpPr>
      <dsp:spPr>
        <a:xfrm rot="5400000">
          <a:off x="4155739" y="-3008994"/>
          <a:ext cx="1064418" cy="70833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2400" kern="1200" dirty="0" smtClean="0"/>
            <a:t>Cubre el 100% de la ayuda sin que este 100% exceda 2 SMMLV incluyendo el medio de contraste.</a:t>
          </a:r>
          <a:endParaRPr lang="es-CO" sz="2400" kern="1200" dirty="0"/>
        </a:p>
      </dsp:txBody>
      <dsp:txXfrm rot="5400000">
        <a:off x="4155739" y="-3008994"/>
        <a:ext cx="1064418" cy="7083302"/>
      </dsp:txXfrm>
    </dsp:sp>
    <dsp:sp modelId="{8252351C-8BFB-4735-8373-54EBEC61EC21}">
      <dsp:nvSpPr>
        <dsp:cNvPr id="0" name=""/>
        <dsp:cNvSpPr/>
      </dsp:nvSpPr>
      <dsp:spPr>
        <a:xfrm rot="5400000">
          <a:off x="-245635" y="1689832"/>
          <a:ext cx="1637567" cy="1146297"/>
        </a:xfrm>
        <a:prstGeom prst="chevron">
          <a:avLst/>
        </a:prstGeom>
        <a:gradFill rotWithShape="0">
          <a:gsLst>
            <a:gs pos="0">
              <a:schemeClr val="accent5">
                <a:hueOff val="-1505437"/>
                <a:satOff val="7815"/>
                <a:lumOff val="5686"/>
                <a:alphaOff val="0"/>
                <a:shade val="51000"/>
                <a:satMod val="130000"/>
              </a:schemeClr>
            </a:gs>
            <a:gs pos="80000">
              <a:schemeClr val="accent5">
                <a:hueOff val="-1505437"/>
                <a:satOff val="7815"/>
                <a:lumOff val="5686"/>
                <a:alphaOff val="0"/>
                <a:shade val="93000"/>
                <a:satMod val="130000"/>
              </a:schemeClr>
            </a:gs>
            <a:gs pos="100000">
              <a:schemeClr val="accent5">
                <a:hueOff val="-1505437"/>
                <a:satOff val="7815"/>
                <a:lumOff val="5686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1505437"/>
              <a:satOff val="7815"/>
              <a:lumOff val="568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500" b="1" kern="1200" dirty="0" smtClean="0">
              <a:solidFill>
                <a:schemeClr val="tx1"/>
              </a:solidFill>
            </a:rPr>
            <a:t>TRADICIONAL</a:t>
          </a:r>
          <a:endParaRPr lang="es-CO" sz="1500" b="1" kern="1200" dirty="0">
            <a:solidFill>
              <a:schemeClr val="tx1"/>
            </a:solidFill>
          </a:endParaRPr>
        </a:p>
      </dsp:txBody>
      <dsp:txXfrm rot="5400000">
        <a:off x="-245635" y="1689832"/>
        <a:ext cx="1637567" cy="1146297"/>
      </dsp:txXfrm>
    </dsp:sp>
    <dsp:sp modelId="{9B3E5E9B-81EF-4E7D-90BE-CA35D76316DF}">
      <dsp:nvSpPr>
        <dsp:cNvPr id="0" name=""/>
        <dsp:cNvSpPr/>
      </dsp:nvSpPr>
      <dsp:spPr>
        <a:xfrm rot="5400000">
          <a:off x="4155739" y="-1565244"/>
          <a:ext cx="1064418" cy="70833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1505437"/>
              <a:satOff val="7815"/>
              <a:lumOff val="568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2400" kern="1200" dirty="0" smtClean="0"/>
            <a:t> Cubre el 70% sin que este 70% exceda 1.5 SMMLV incluyendo el medio de contraste.</a:t>
          </a:r>
          <a:endParaRPr lang="es-CO" sz="2400" kern="1200" dirty="0"/>
        </a:p>
      </dsp:txBody>
      <dsp:txXfrm rot="5400000">
        <a:off x="4155739" y="-1565244"/>
        <a:ext cx="1064418" cy="7083302"/>
      </dsp:txXfrm>
    </dsp:sp>
    <dsp:sp modelId="{B06E7CFB-F7FD-49FC-95CA-916FA3F11C77}">
      <dsp:nvSpPr>
        <dsp:cNvPr id="0" name=""/>
        <dsp:cNvSpPr/>
      </dsp:nvSpPr>
      <dsp:spPr>
        <a:xfrm rot="5400000">
          <a:off x="-245635" y="3133582"/>
          <a:ext cx="1637567" cy="1146297"/>
        </a:xfrm>
        <a:prstGeom prst="chevron">
          <a:avLst/>
        </a:prstGeom>
        <a:gradFill rotWithShape="0">
          <a:gsLst>
            <a:gs pos="0">
              <a:schemeClr val="accent5">
                <a:hueOff val="-3010874"/>
                <a:satOff val="15631"/>
                <a:lumOff val="11372"/>
                <a:alphaOff val="0"/>
                <a:shade val="51000"/>
                <a:satMod val="130000"/>
              </a:schemeClr>
            </a:gs>
            <a:gs pos="80000">
              <a:schemeClr val="accent5">
                <a:hueOff val="-3010874"/>
                <a:satOff val="15631"/>
                <a:lumOff val="11372"/>
                <a:alphaOff val="0"/>
                <a:shade val="93000"/>
                <a:satMod val="130000"/>
              </a:schemeClr>
            </a:gs>
            <a:gs pos="100000">
              <a:schemeClr val="accent5">
                <a:hueOff val="-3010874"/>
                <a:satOff val="15631"/>
                <a:lumOff val="1137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3010874"/>
              <a:satOff val="15631"/>
              <a:lumOff val="1137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500" b="1" kern="1200" dirty="0" smtClean="0">
              <a:solidFill>
                <a:schemeClr val="tx1"/>
              </a:solidFill>
            </a:rPr>
            <a:t>PLATA</a:t>
          </a:r>
          <a:endParaRPr lang="es-CO" sz="1500" b="1" kern="1200" dirty="0">
            <a:solidFill>
              <a:schemeClr val="tx1"/>
            </a:solidFill>
          </a:endParaRPr>
        </a:p>
      </dsp:txBody>
      <dsp:txXfrm rot="5400000">
        <a:off x="-245635" y="3133582"/>
        <a:ext cx="1637567" cy="1146297"/>
      </dsp:txXfrm>
    </dsp:sp>
    <dsp:sp modelId="{AC7F76C3-51A0-4E73-A2D8-58083309ECAF}">
      <dsp:nvSpPr>
        <dsp:cNvPr id="0" name=""/>
        <dsp:cNvSpPr/>
      </dsp:nvSpPr>
      <dsp:spPr>
        <a:xfrm rot="5400000">
          <a:off x="4155739" y="-121494"/>
          <a:ext cx="1064418" cy="70833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3010874"/>
              <a:satOff val="15631"/>
              <a:lumOff val="1137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2400" kern="1200" dirty="0" smtClean="0"/>
            <a:t>Cubre el 100% de la ayuda sin que este 100% exceda 2.5 SMMLV incluyendo el medio de contraste</a:t>
          </a:r>
          <a:endParaRPr lang="es-CO" sz="2400" kern="1200" dirty="0"/>
        </a:p>
      </dsp:txBody>
      <dsp:txXfrm rot="5400000">
        <a:off x="4155739" y="-121494"/>
        <a:ext cx="1064418" cy="7083302"/>
      </dsp:txXfrm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B48F07D-1684-4EE4-8639-2534B6F42768}">
      <dsp:nvSpPr>
        <dsp:cNvPr id="0" name=""/>
        <dsp:cNvSpPr/>
      </dsp:nvSpPr>
      <dsp:spPr>
        <a:xfrm>
          <a:off x="492" y="340308"/>
          <a:ext cx="1922673" cy="115360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b="1" kern="1200" dirty="0" smtClean="0"/>
            <a:t>VASCULAR-COLELAP-UROLITIASIS</a:t>
          </a:r>
          <a:endParaRPr lang="es-CO" sz="1800" b="1" kern="1200" dirty="0"/>
        </a:p>
      </dsp:txBody>
      <dsp:txXfrm>
        <a:off x="492" y="340308"/>
        <a:ext cx="1922673" cy="1153604"/>
      </dsp:txXfrm>
    </dsp:sp>
    <dsp:sp modelId="{51CA77E6-AC87-4F39-A690-B438AD367A4F}">
      <dsp:nvSpPr>
        <dsp:cNvPr id="0" name=""/>
        <dsp:cNvSpPr/>
      </dsp:nvSpPr>
      <dsp:spPr>
        <a:xfrm>
          <a:off x="2115433" y="340308"/>
          <a:ext cx="1922673" cy="1153604"/>
        </a:xfrm>
        <a:prstGeom prst="rect">
          <a:avLst/>
        </a:prstGeom>
        <a:solidFill>
          <a:schemeClr val="accent5">
            <a:hueOff val="-752718"/>
            <a:satOff val="3908"/>
            <a:lumOff val="2843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b="1" kern="1200" dirty="0" smtClean="0"/>
            <a:t>LAPAROSCOOPIA-HNP-NQX</a:t>
          </a:r>
          <a:endParaRPr lang="es-CO" sz="1800" b="1" kern="1200" dirty="0"/>
        </a:p>
      </dsp:txBody>
      <dsp:txXfrm>
        <a:off x="2115433" y="340308"/>
        <a:ext cx="1922673" cy="1153604"/>
      </dsp:txXfrm>
    </dsp:sp>
    <dsp:sp modelId="{328C7942-1447-4993-9D3D-4F86920AD1B0}">
      <dsp:nvSpPr>
        <dsp:cNvPr id="0" name=""/>
        <dsp:cNvSpPr/>
      </dsp:nvSpPr>
      <dsp:spPr>
        <a:xfrm>
          <a:off x="25660" y="1684783"/>
          <a:ext cx="1922673" cy="1153604"/>
        </a:xfrm>
        <a:prstGeom prst="rect">
          <a:avLst/>
        </a:prstGeom>
        <a:solidFill>
          <a:schemeClr val="accent5">
            <a:hueOff val="-1505437"/>
            <a:satOff val="7815"/>
            <a:lumOff val="5686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b="1" kern="1200" dirty="0" smtClean="0"/>
            <a:t>ARTROSCOPIA-AMIGDALAS-ADENOAMIGDALA</a:t>
          </a:r>
          <a:endParaRPr lang="es-CO" sz="1800" b="1" kern="1200" dirty="0"/>
        </a:p>
      </dsp:txBody>
      <dsp:txXfrm>
        <a:off x="25660" y="1684783"/>
        <a:ext cx="1922673" cy="1153604"/>
      </dsp:txXfrm>
    </dsp:sp>
    <dsp:sp modelId="{F8D880BA-2173-4D94-9AA7-FADA82FB6709}">
      <dsp:nvSpPr>
        <dsp:cNvPr id="0" name=""/>
        <dsp:cNvSpPr/>
      </dsp:nvSpPr>
      <dsp:spPr>
        <a:xfrm>
          <a:off x="2115433" y="1686179"/>
          <a:ext cx="1922673" cy="1153604"/>
        </a:xfrm>
        <a:prstGeom prst="rect">
          <a:avLst/>
        </a:prstGeom>
        <a:solidFill>
          <a:schemeClr val="accent5">
            <a:hueOff val="-2258156"/>
            <a:satOff val="11723"/>
            <a:lumOff val="8529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b="1" kern="1200" dirty="0" smtClean="0"/>
            <a:t>RGE-HERNIA DIAFRAGMA</a:t>
          </a:r>
          <a:endParaRPr lang="es-CO" sz="1800" b="1" kern="1200" dirty="0"/>
        </a:p>
      </dsp:txBody>
      <dsp:txXfrm>
        <a:off x="2115433" y="1686179"/>
        <a:ext cx="1922673" cy="1153604"/>
      </dsp:txXfrm>
    </dsp:sp>
    <dsp:sp modelId="{F992712D-A71C-44DE-B336-17F144A15A51}">
      <dsp:nvSpPr>
        <dsp:cNvPr id="0" name=""/>
        <dsp:cNvSpPr/>
      </dsp:nvSpPr>
      <dsp:spPr>
        <a:xfrm>
          <a:off x="1057963" y="3032050"/>
          <a:ext cx="1922673" cy="1153604"/>
        </a:xfrm>
        <a:prstGeom prst="rect">
          <a:avLst/>
        </a:prstGeom>
        <a:solidFill>
          <a:schemeClr val="accent5">
            <a:hueOff val="-3010874"/>
            <a:satOff val="15631"/>
            <a:lumOff val="11372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b="1" kern="1200" dirty="0" smtClean="0"/>
            <a:t>HAT-CELES-FACO-HPB</a:t>
          </a:r>
          <a:endParaRPr lang="es-CO" sz="1800" b="1" kern="1200" dirty="0"/>
        </a:p>
      </dsp:txBody>
      <dsp:txXfrm>
        <a:off x="1057963" y="3032050"/>
        <a:ext cx="1922673" cy="1153604"/>
      </dsp:txXfrm>
    </dsp:sp>
  </dsp:spTree>
</dsp:drawing>
</file>

<file path=ppt/diagrams/drawing2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F5B4436-7073-47AF-9382-BA7AED6A4F06}">
      <dsp:nvSpPr>
        <dsp:cNvPr id="0" name=""/>
        <dsp:cNvSpPr/>
      </dsp:nvSpPr>
      <dsp:spPr>
        <a:xfrm>
          <a:off x="492" y="340308"/>
          <a:ext cx="1922673" cy="115360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b="1" kern="1200" dirty="0" smtClean="0"/>
            <a:t>QX CARDIOVASCULAR</a:t>
          </a:r>
          <a:endParaRPr lang="es-CO" sz="1800" b="1" kern="1200" dirty="0"/>
        </a:p>
      </dsp:txBody>
      <dsp:txXfrm>
        <a:off x="492" y="340308"/>
        <a:ext cx="1922673" cy="1153604"/>
      </dsp:txXfrm>
    </dsp:sp>
    <dsp:sp modelId="{CCDFEA5B-C9A4-48A4-B99B-CBB1E5EDB295}">
      <dsp:nvSpPr>
        <dsp:cNvPr id="0" name=""/>
        <dsp:cNvSpPr/>
      </dsp:nvSpPr>
      <dsp:spPr>
        <a:xfrm>
          <a:off x="2115433" y="340308"/>
          <a:ext cx="1922673" cy="1153604"/>
        </a:xfrm>
        <a:prstGeom prst="rect">
          <a:avLst/>
        </a:prstGeom>
        <a:solidFill>
          <a:schemeClr val="accent5">
            <a:hueOff val="-752718"/>
            <a:satOff val="3908"/>
            <a:lumOff val="2843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b="1" kern="1200" dirty="0" smtClean="0"/>
            <a:t>SEPTO POST TX</a:t>
          </a:r>
          <a:endParaRPr lang="es-CO" sz="1800" b="1" kern="1200" dirty="0"/>
        </a:p>
      </dsp:txBody>
      <dsp:txXfrm>
        <a:off x="2115433" y="340308"/>
        <a:ext cx="1922673" cy="1153604"/>
      </dsp:txXfrm>
    </dsp:sp>
    <dsp:sp modelId="{922C9789-6D54-4395-BB3C-A6F197EE946B}">
      <dsp:nvSpPr>
        <dsp:cNvPr id="0" name=""/>
        <dsp:cNvSpPr/>
      </dsp:nvSpPr>
      <dsp:spPr>
        <a:xfrm>
          <a:off x="492" y="1686179"/>
          <a:ext cx="1922673" cy="1153604"/>
        </a:xfrm>
        <a:prstGeom prst="rect">
          <a:avLst/>
        </a:prstGeom>
        <a:solidFill>
          <a:schemeClr val="accent5">
            <a:hueOff val="-1505437"/>
            <a:satOff val="7815"/>
            <a:lumOff val="5686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b="1" kern="1200" dirty="0" smtClean="0"/>
            <a:t>BLEFAROPLASTIA SUP. FUNCIONAL</a:t>
          </a:r>
          <a:endParaRPr lang="es-CO" sz="1800" b="1" kern="1200" dirty="0"/>
        </a:p>
      </dsp:txBody>
      <dsp:txXfrm>
        <a:off x="492" y="1686179"/>
        <a:ext cx="1922673" cy="1153604"/>
      </dsp:txXfrm>
    </dsp:sp>
    <dsp:sp modelId="{18C2B2D6-4696-44A2-A779-D1A53432A52E}">
      <dsp:nvSpPr>
        <dsp:cNvPr id="0" name=""/>
        <dsp:cNvSpPr/>
      </dsp:nvSpPr>
      <dsp:spPr>
        <a:xfrm>
          <a:off x="2115433" y="1686179"/>
          <a:ext cx="1922673" cy="1153604"/>
        </a:xfrm>
        <a:prstGeom prst="rect">
          <a:avLst/>
        </a:prstGeom>
        <a:solidFill>
          <a:schemeClr val="accent5">
            <a:hueOff val="-2258156"/>
            <a:satOff val="11723"/>
            <a:lumOff val="8529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b="1" kern="1200" dirty="0" smtClean="0"/>
            <a:t>QX PADECIMIENTOS CRONICOS-ARTROSIS</a:t>
          </a:r>
          <a:endParaRPr lang="es-CO" sz="1800" b="1" kern="1200" dirty="0"/>
        </a:p>
      </dsp:txBody>
      <dsp:txXfrm>
        <a:off x="2115433" y="1686179"/>
        <a:ext cx="1922673" cy="1153604"/>
      </dsp:txXfrm>
    </dsp:sp>
    <dsp:sp modelId="{33678B39-7370-4B6E-8324-C9E9506DCEBB}">
      <dsp:nvSpPr>
        <dsp:cNvPr id="0" name=""/>
        <dsp:cNvSpPr/>
      </dsp:nvSpPr>
      <dsp:spPr>
        <a:xfrm>
          <a:off x="1057963" y="3032050"/>
          <a:ext cx="1922673" cy="1153604"/>
        </a:xfrm>
        <a:prstGeom prst="rect">
          <a:avLst/>
        </a:prstGeom>
        <a:solidFill>
          <a:schemeClr val="accent5">
            <a:hueOff val="-3010874"/>
            <a:satOff val="15631"/>
            <a:lumOff val="11372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b="1" kern="1200" dirty="0" smtClean="0"/>
            <a:t>QX SENOS PARANASALES</a:t>
          </a:r>
          <a:endParaRPr lang="es-CO" sz="1800" b="1" kern="1200" dirty="0"/>
        </a:p>
      </dsp:txBody>
      <dsp:txXfrm>
        <a:off x="1057963" y="3032050"/>
        <a:ext cx="1922673" cy="1153604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#3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#4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bList2#4">
  <dgm:title val=""/>
  <dgm:desc val=""/>
  <dgm:catLst>
    <dgm:cat type="list" pri="7000"/>
    <dgm:cat type="convert" pri="1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bList2#5">
  <dgm:title val=""/>
  <dgm:desc val=""/>
  <dgm:catLst>
    <dgm:cat type="list" pri="7000"/>
    <dgm:cat type="convert" pri="1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bList2#6">
  <dgm:title val=""/>
  <dgm:desc val=""/>
  <dgm:catLst>
    <dgm:cat type="list" pri="7000"/>
    <dgm:cat type="convert" pri="1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bList2#7">
  <dgm:title val=""/>
  <dgm:desc val=""/>
  <dgm:catLst>
    <dgm:cat type="list" pri="7000"/>
    <dgm:cat type="convert" pri="1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default#5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default#6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default#6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#2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EFB082-22B4-4878-B191-D2AE989213E5}" type="datetimeFigureOut">
              <a:rPr lang="es-CO" smtClean="0"/>
              <a:pPr/>
              <a:t>30/10/2014</a:t>
            </a:fld>
            <a:endParaRPr lang="es-CO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 dirty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DDA131-0F50-4222-859A-70BDDAD82A4C}" type="slidenum">
              <a:rPr lang="es-CO" smtClean="0"/>
              <a:pPr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="" xmlns:p14="http://schemas.microsoft.com/office/powerpoint/2010/main" val="2821536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25ACCB-AF5C-4A30-9002-287436306000}" type="slidenum">
              <a:rPr lang="es-ES_tradnl"/>
              <a:pPr/>
              <a:t>11</a:t>
            </a:fld>
            <a:endParaRPr lang="es-ES_tradnl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 smtClean="0"/>
          </a:p>
        </p:txBody>
      </p:sp>
    </p:spTree>
    <p:extLst>
      <p:ext uri="{BB962C8B-B14F-4D97-AF65-F5344CB8AC3E}">
        <p14:creationId xmlns="" xmlns:p14="http://schemas.microsoft.com/office/powerpoint/2010/main" val="1397451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0B28434-FA20-4410-9DBD-57122F3CACFB}" type="slidenum">
              <a:rPr lang="es-ES" smtClean="0"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s-ES" dirty="0" smtClean="0">
              <a:latin typeface="Arial" charset="0"/>
              <a:cs typeface="Arial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28713" y="703263"/>
            <a:ext cx="4586287" cy="34401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2338" y="4351338"/>
            <a:ext cx="4997450" cy="4143375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CO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01226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DA131-0F50-4222-859A-70BDDAD82A4C}" type="slidenum">
              <a:rPr lang="es-CO" smtClean="0"/>
              <a:pPr/>
              <a:t>47</a:t>
            </a:fld>
            <a:endParaRPr lang="es-CO"/>
          </a:p>
        </p:txBody>
      </p:sp>
    </p:spTree>
    <p:extLst>
      <p:ext uri="{BB962C8B-B14F-4D97-AF65-F5344CB8AC3E}">
        <p14:creationId xmlns="" xmlns:p14="http://schemas.microsoft.com/office/powerpoint/2010/main" val="3947589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0459F-641E-4555-869B-18C262BB9106}" type="slidenum">
              <a:rPr lang="es-ES" smtClean="0"/>
              <a:pPr/>
              <a:t>49</a:t>
            </a:fld>
            <a:endParaRPr lang="es-ES" dirty="0"/>
          </a:p>
        </p:txBody>
      </p:sp>
    </p:spTree>
    <p:extLst>
      <p:ext uri="{BB962C8B-B14F-4D97-AF65-F5344CB8AC3E}">
        <p14:creationId xmlns="" xmlns:p14="http://schemas.microsoft.com/office/powerpoint/2010/main" val="2829157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ES" smtClean="0"/>
          </a:p>
        </p:txBody>
      </p:sp>
      <p:sp>
        <p:nvSpPr>
          <p:cNvPr id="24580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B3FF826-D443-4E75-8257-2C1B72A7C6BC}" type="slidenum">
              <a:rPr lang="es-ES" smtClean="0"/>
              <a:pPr eaLnBrk="1" hangingPunct="1"/>
              <a:t>61</a:t>
            </a:fld>
            <a:endParaRPr lang="es-ES" smtClean="0"/>
          </a:p>
        </p:txBody>
      </p:sp>
    </p:spTree>
    <p:extLst>
      <p:ext uri="{BB962C8B-B14F-4D97-AF65-F5344CB8AC3E}">
        <p14:creationId xmlns="" xmlns:p14="http://schemas.microsoft.com/office/powerpoint/2010/main" val="2133612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ES" smtClean="0"/>
          </a:p>
        </p:txBody>
      </p:sp>
      <p:sp>
        <p:nvSpPr>
          <p:cNvPr id="25604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617C84F-4F78-41C9-BA56-4B61C016E2BC}" type="slidenum">
              <a:rPr lang="es-ES" smtClean="0"/>
              <a:pPr eaLnBrk="1" hangingPunct="1"/>
              <a:t>62</a:t>
            </a:fld>
            <a:endParaRPr lang="es-ES" smtClean="0"/>
          </a:p>
        </p:txBody>
      </p:sp>
    </p:spTree>
    <p:extLst>
      <p:ext uri="{BB962C8B-B14F-4D97-AF65-F5344CB8AC3E}">
        <p14:creationId xmlns="" xmlns:p14="http://schemas.microsoft.com/office/powerpoint/2010/main" val="4080640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smtClean="0"/>
          </a:p>
        </p:txBody>
      </p:sp>
      <p:sp>
        <p:nvSpPr>
          <p:cNvPr id="2662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468F49D-374F-4C7F-88CE-68F4179585F2}" type="slidenum">
              <a:rPr lang="es-ES" smtClean="0"/>
              <a:pPr eaLnBrk="1" hangingPunct="1"/>
              <a:t>63</a:t>
            </a:fld>
            <a:endParaRPr lang="es-ES" smtClean="0"/>
          </a:p>
        </p:txBody>
      </p:sp>
    </p:spTree>
    <p:extLst>
      <p:ext uri="{BB962C8B-B14F-4D97-AF65-F5344CB8AC3E}">
        <p14:creationId xmlns="" xmlns:p14="http://schemas.microsoft.com/office/powerpoint/2010/main" val="3394701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smtClean="0"/>
          </a:p>
        </p:txBody>
      </p:sp>
      <p:sp>
        <p:nvSpPr>
          <p:cNvPr id="27652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B42442D-4B63-4AAC-9ED0-CFE86985FE9F}" type="slidenum">
              <a:rPr lang="es-ES" smtClean="0"/>
              <a:pPr eaLnBrk="1" hangingPunct="1"/>
              <a:t>66</a:t>
            </a:fld>
            <a:endParaRPr lang="es-ES" smtClean="0"/>
          </a:p>
        </p:txBody>
      </p:sp>
    </p:spTree>
    <p:extLst>
      <p:ext uri="{BB962C8B-B14F-4D97-AF65-F5344CB8AC3E}">
        <p14:creationId xmlns="" xmlns:p14="http://schemas.microsoft.com/office/powerpoint/2010/main" val="790940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0B28434-FA20-4410-9DBD-57122F3CACFB}" type="slidenum">
              <a:rPr lang="es-ES" smtClean="0"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74</a:t>
            </a:fld>
            <a:endParaRPr lang="es-ES" dirty="0" smtClean="0">
              <a:latin typeface="Arial" charset="0"/>
              <a:cs typeface="Arial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28713" y="703263"/>
            <a:ext cx="4586287" cy="34401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2338" y="4351338"/>
            <a:ext cx="4997450" cy="4143375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CO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54545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6 Imagen" descr="EPS y Medicina Prepagada-04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5877098"/>
            <a:ext cx="9144000" cy="9809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62B5F-6B14-4274-B640-14D940C5E7BF}" type="datetimeFigureOut">
              <a:rPr lang="es-CO" smtClean="0"/>
              <a:pPr/>
              <a:t>30/10/2014</a:t>
            </a:fld>
            <a:endParaRPr lang="es-CO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3FC06-1D04-49FC-B9ED-55B807E0A9EA}" type="slidenum">
              <a:rPr lang="es-CO" smtClean="0"/>
              <a:pPr/>
              <a:t>‹Nº›</a:t>
            </a:fld>
            <a:endParaRPr lang="es-CO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62B5F-6B14-4274-B640-14D940C5E7BF}" type="datetimeFigureOut">
              <a:rPr lang="es-CO" smtClean="0"/>
              <a:pPr/>
              <a:t>30/10/2014</a:t>
            </a:fld>
            <a:endParaRPr lang="es-CO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3FC06-1D04-49FC-B9ED-55B807E0A9EA}" type="slidenum">
              <a:rPr lang="es-CO" smtClean="0"/>
              <a:pPr/>
              <a:t>‹Nº›</a:t>
            </a:fld>
            <a:endParaRPr lang="es-CO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6 Imagen" descr="EPS y Medicina Prepagada-04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5877098"/>
            <a:ext cx="9144000" cy="98090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92859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62B5F-6B14-4274-B640-14D940C5E7BF}" type="datetimeFigureOut">
              <a:rPr lang="es-CO" smtClean="0"/>
              <a:pPr/>
              <a:t>30/10/2014</a:t>
            </a:fld>
            <a:endParaRPr lang="es-CO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3FC06-1D04-49FC-B9ED-55B807E0A9EA}" type="slidenum">
              <a:rPr lang="es-CO" smtClean="0"/>
              <a:pPr/>
              <a:t>‹Nº›</a:t>
            </a:fld>
            <a:endParaRPr lang="es-CO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62B5F-6B14-4274-B640-14D940C5E7BF}" type="datetimeFigureOut">
              <a:rPr lang="es-CO" smtClean="0"/>
              <a:pPr/>
              <a:t>30/10/2014</a:t>
            </a:fld>
            <a:endParaRPr lang="es-CO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3FC06-1D04-49FC-B9ED-55B807E0A9EA}" type="slidenum">
              <a:rPr lang="es-CO" smtClean="0"/>
              <a:pPr/>
              <a:t>‹Nº›</a:t>
            </a:fld>
            <a:endParaRPr lang="es-CO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62B5F-6B14-4274-B640-14D940C5E7BF}" type="datetimeFigureOut">
              <a:rPr lang="es-CO" smtClean="0"/>
              <a:pPr/>
              <a:t>30/10/2014</a:t>
            </a:fld>
            <a:endParaRPr lang="es-CO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3FC06-1D04-49FC-B9ED-55B807E0A9EA}" type="slidenum">
              <a:rPr lang="es-CO" smtClean="0"/>
              <a:pPr/>
              <a:t>‹Nº›</a:t>
            </a:fld>
            <a:endParaRPr lang="es-CO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62B5F-6B14-4274-B640-14D940C5E7BF}" type="datetimeFigureOut">
              <a:rPr lang="es-CO" smtClean="0"/>
              <a:pPr/>
              <a:t>30/10/2014</a:t>
            </a:fld>
            <a:endParaRPr lang="es-CO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3FC06-1D04-49FC-B9ED-55B807E0A9EA}" type="slidenum">
              <a:rPr lang="es-CO" smtClean="0"/>
              <a:pPr/>
              <a:t>‹Nº›</a:t>
            </a:fld>
            <a:endParaRPr lang="es-CO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62B5F-6B14-4274-B640-14D940C5E7BF}" type="datetimeFigureOut">
              <a:rPr lang="es-CO" smtClean="0"/>
              <a:pPr/>
              <a:t>30/10/2014</a:t>
            </a:fld>
            <a:endParaRPr lang="es-CO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3FC06-1D04-49FC-B9ED-55B807E0A9EA}" type="slidenum">
              <a:rPr lang="es-CO" smtClean="0"/>
              <a:pPr/>
              <a:t>‹Nº›</a:t>
            </a:fld>
            <a:endParaRPr lang="es-CO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62B5F-6B14-4274-B640-14D940C5E7BF}" type="datetimeFigureOut">
              <a:rPr lang="es-CO" smtClean="0"/>
              <a:pPr/>
              <a:t>30/10/2014</a:t>
            </a:fld>
            <a:endParaRPr lang="es-CO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3FC06-1D04-49FC-B9ED-55B807E0A9EA}" type="slidenum">
              <a:rPr lang="es-CO" smtClean="0"/>
              <a:pPr/>
              <a:t>‹Nº›</a:t>
            </a:fld>
            <a:endParaRPr lang="es-CO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62B5F-6B14-4274-B640-14D940C5E7BF}" type="datetimeFigureOut">
              <a:rPr lang="es-CO" smtClean="0"/>
              <a:pPr/>
              <a:t>30/10/2014</a:t>
            </a:fld>
            <a:endParaRPr lang="es-CO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3FC06-1D04-49FC-B9ED-55B807E0A9EA}" type="slidenum">
              <a:rPr lang="es-CO" smtClean="0"/>
              <a:pPr/>
              <a:t>‹Nº›</a:t>
            </a:fld>
            <a:endParaRPr lang="es-CO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62B5F-6B14-4274-B640-14D940C5E7BF}" type="datetimeFigureOut">
              <a:rPr lang="es-CO" smtClean="0"/>
              <a:pPr/>
              <a:t>30/10/2014</a:t>
            </a:fld>
            <a:endParaRPr lang="es-CO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3FC06-1D04-49FC-B9ED-55B807E0A9EA}" type="slidenum">
              <a:rPr lang="es-CO" smtClean="0"/>
              <a:pPr/>
              <a:t>‹Nº›</a:t>
            </a:fld>
            <a:endParaRPr lang="es-CO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62B5F-6B14-4274-B640-14D940C5E7BF}" type="datetimeFigureOut">
              <a:rPr lang="es-CO" smtClean="0"/>
              <a:pPr/>
              <a:t>30/10/2014</a:t>
            </a:fld>
            <a:endParaRPr lang="es-CO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3FC06-1D04-49FC-B9ED-55B807E0A9EA}" type="slidenum">
              <a:rPr lang="es-CO" smtClean="0"/>
              <a:pPr/>
              <a:t>‹Nº›</a:t>
            </a:fld>
            <a:endParaRPr lang="es-CO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hyperlink" Target="http://www.gettyimages.com/detail/6263-000167/Photonica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audio" Target="../media/audio7.wav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gif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audio" Target="../media/audio8.wav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.co/imgres?imgurl=http://2.bp.blogspot.com/_H7BWtRoF5vM/TTdOh7UsE4I/AAAAAAAAAOU/B9WvIxtk0W0/s1600/Olimpiadas_Especiales.jpg&amp;imgrefurl=http://starxtreme.blogspot.com/2011/01/olimpiadas-especiales-ecuador.html&amp;usg=__3m9EdKRitzOMKkoyMY8LIAMIRVE=&amp;h=279&amp;w=302&amp;sz=14&amp;hl=es&amp;start=12&amp;zoom=1&amp;tbnid=aiXe-X4BMCH7_M:&amp;tbnh=107&amp;tbnw=116&amp;ei=CtzpT7_nG6fo0QGY252oDQ&amp;prev=/search?q=especiales&amp;um=1&amp;hl=es&amp;gbv=2&amp;tbm=isch&amp;um=1&amp;itbs=1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hyperlink" Target="http://www.google.com.co/imgres?imgurl=http://www.uhy-mx.com/inicio/images/stories/terms_conditions.jpg&amp;imgrefurl=http://www.uhy-mx.com/inicio/index.php?option=com_content&amp;view=article&amp;id=128&amp;Itemid=204&amp;lang=mx&amp;usg=__ZgpabOKqlKW2yDyiu3lHDNyipS0=&amp;h=294&amp;w=268&amp;sz=14&amp;hl=es&amp;start=3&amp;zoom=1&amp;tbnid=MWUbPsTYxAArgM:&amp;tbnh=115&amp;tbnw=105&amp;ei=dAqkT7WSG5GE8AS-9_SuCQ&amp;prev=/search?q=CONDICIONES+GENERALES&amp;um=1&amp;hl=es&amp;gbv=2&amp;tbm=isch&amp;um=1&amp;itbs=1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4.jpeg"/><Relationship Id="rId2" Type="http://schemas.openxmlformats.org/officeDocument/2006/relationships/hyperlink" Target="http://www.google.com.co/url?sa=i&amp;rct=j&amp;q=&amp;esrc=s&amp;source=images&amp;cd=&amp;cad=rja&amp;uact=8&amp;docid=QcY_WVftxtvuqM&amp;tbnid=eG_Kqv4PRuULLM:&amp;ved=0CAUQjRw&amp;url=http://chemfranqueses.wordpress.com/2013/04/08/que-es-lo-que-deseo/indeciso-pensando/&amp;ei=ehBZU5nXLdXLsASNxoKoBg&amp;bvm=bv.65397613,d.b2I&amp;psig=AFQjCNG11QHltvJh7nbTGN5FQ5N0vZUo3g&amp;ust=1398432231091170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google.com.co/url?sa=i&amp;rct=j&amp;q=&amp;esrc=s&amp;source=images&amp;cd=&amp;cad=rja&amp;uact=8&amp;docid=PqxZzr0ovjVlfM&amp;tbnid=3Xg842X70GZVBM:&amp;ved=0CAUQjRw&amp;url=http://calidadtotal2012.wordpress.com/&amp;ei=GhNZU_6BOqrRsQTJ9YCYDg&amp;bvm=bv.65397613,d.b2I&amp;psig=AFQjCNG11QHltvJh7nbTGN5FQ5N0vZUo3g&amp;ust=1398432231091170" TargetMode="External"/><Relationship Id="rId5" Type="http://schemas.openxmlformats.org/officeDocument/2006/relationships/image" Target="../media/image43.jpeg"/><Relationship Id="rId4" Type="http://schemas.openxmlformats.org/officeDocument/2006/relationships/hyperlink" Target="http://www.google.com.co/url?sa=i&amp;rct=j&amp;q=&amp;esrc=s&amp;source=images&amp;cd=&amp;cad=rja&amp;uact=8&amp;docid=qteAPktC_aqdAM&amp;tbnid=F7OUmjNUHj6vQM:&amp;ved=0CAUQjRw&amp;url=http://eleconomista.com.mx/finanzas-personales/2012/12/16/otro-ano-pensando&amp;ei=9xJZU6rULtWisQT8lYGgAQ&amp;bvm=bv.65397613,d.b2I&amp;psig=AFQjCNG11QHltvJh7nbTGN5FQ5N0vZUo3g&amp;ust=1398432231091170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3.xml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microsoft.com/office/2007/relationships/diagramDrawing" Target="../diagrams/drawing13.xml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2.xml"/><Relationship Id="rId11" Type="http://schemas.openxmlformats.org/officeDocument/2006/relationships/diagramColors" Target="../diagrams/colors13.xml"/><Relationship Id="rId5" Type="http://schemas.openxmlformats.org/officeDocument/2006/relationships/diagramQuickStyle" Target="../diagrams/quickStyle12.xml"/><Relationship Id="rId10" Type="http://schemas.openxmlformats.org/officeDocument/2006/relationships/diagramQuickStyle" Target="../diagrams/quickStyle13.xml"/><Relationship Id="rId4" Type="http://schemas.openxmlformats.org/officeDocument/2006/relationships/diagramLayout" Target="../diagrams/layout12.xml"/><Relationship Id="rId9" Type="http://schemas.openxmlformats.org/officeDocument/2006/relationships/diagramLayout" Target="../diagrams/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Copia%20de%20Cobertura%20Programas%20Nuevos%202012.xl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Copia%20de%20Cobertura%20Programas%20Nuevos%202012.xl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57.png"/><Relationship Id="rId7" Type="http://schemas.openxmlformats.org/officeDocument/2006/relationships/diagramColors" Target="../diagrams/colors16.xml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57.png"/><Relationship Id="rId7" Type="http://schemas.openxmlformats.org/officeDocument/2006/relationships/diagramColors" Target="../diagrams/colors17.xml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image" Target="../media/image57.png"/><Relationship Id="rId7" Type="http://schemas.openxmlformats.org/officeDocument/2006/relationships/diagramColors" Target="../diagrams/colors18.xml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4" Type="http://schemas.openxmlformats.org/officeDocument/2006/relationships/diagramData" Target="../diagrams/data18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9.xml"/><Relationship Id="rId3" Type="http://schemas.openxmlformats.org/officeDocument/2006/relationships/hyperlink" Target="Copia%20de%20Cobertura%20Programas%20Nuevos%202012.xls" TargetMode="External"/><Relationship Id="rId7" Type="http://schemas.openxmlformats.org/officeDocument/2006/relationships/diagramQuickStyle" Target="../diagrams/quickStyle19.xml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9.xml"/><Relationship Id="rId5" Type="http://schemas.openxmlformats.org/officeDocument/2006/relationships/diagramData" Target="../diagrams/data19.xml"/><Relationship Id="rId4" Type="http://schemas.openxmlformats.org/officeDocument/2006/relationships/image" Target="../media/image57.png"/><Relationship Id="rId9" Type="http://schemas.microsoft.com/office/2007/relationships/diagramDrawing" Target="../diagrams/drawing1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audio" Target="../media/audio9.wav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3.xml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12" Type="http://schemas.microsoft.com/office/2007/relationships/diagramDrawing" Target="../diagrams/drawing23.xml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2.xml"/><Relationship Id="rId11" Type="http://schemas.openxmlformats.org/officeDocument/2006/relationships/diagramColors" Target="../diagrams/colors23.xml"/><Relationship Id="rId5" Type="http://schemas.openxmlformats.org/officeDocument/2006/relationships/diagramQuickStyle" Target="../diagrams/quickStyle22.xml"/><Relationship Id="rId10" Type="http://schemas.openxmlformats.org/officeDocument/2006/relationships/diagramQuickStyle" Target="../diagrams/quickStyle23.xml"/><Relationship Id="rId4" Type="http://schemas.openxmlformats.org/officeDocument/2006/relationships/diagramLayout" Target="../diagrams/layout22.xml"/><Relationship Id="rId9" Type="http://schemas.openxmlformats.org/officeDocument/2006/relationships/diagramLayout" Target="../diagrams/layout2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72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://www.google.com.co/imgres?imgurl=http://primeriza.elembarazo.net/wp-content/bano_bebe.jpg&amp;imgrefurl=http://primeriza.elembarazo.net/&amp;usg=__xvfohIHW7cVKTG7MiBIEFOrdAxo=&amp;h=364&amp;w=550&amp;sz=21&amp;hl=es&amp;start=1&amp;zoom=1&amp;tbnid=kcrJMTfgdPga4M:&amp;tbnh=88&amp;tbnw=133&amp;ei=zvWjT8yTKZKC8QTPz8y2CQ&amp;prev=/search?q=bebe&amp;um=1&amp;hl=es&amp;gbv=2&amp;tbm=isch&amp;um=1&amp;itbs=1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hyperlink" Target="http://www.google.com.co/imgres?imgurl=http://chistesdiarios.files.wordpress.com/2011/06/viejito.jpg&amp;imgrefurl=http://chistesdiarios.wordpress.com/category/viejitos/&amp;usg=__xQDIoy_LB_-os0Bzu2Aj0VPxGeY=&amp;h=320&amp;w=296&amp;sz=15&amp;hl=es&amp;start=2&amp;zoom=1&amp;tbnid=uBRjrqZJuJPEYM:&amp;tbnh=118&amp;tbnw=109&amp;ei=5PWjT-6_BZKk8QSk24mNCQ&amp;prev=/search?q=viejito&amp;um=1&amp;hl=es&amp;gbv=2&amp;tbm=isch&amp;um=1&amp;itbs=1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715876" y="1971997"/>
            <a:ext cx="7816564" cy="15696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marL="457200" indent="-4572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  <a:defRPr/>
            </a:pPr>
            <a:r>
              <a:rPr lang="es-E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Programas Oro, tradicional, clásico, Plata Oro Plus y Plata Joven.</a:t>
            </a:r>
          </a:p>
          <a:p>
            <a:pPr marL="457200" indent="-457200" algn="ctr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  <a:defRPr/>
            </a:pPr>
            <a:r>
              <a:rPr lang="es-E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Relanzamiento de  TRAE  2014.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1147924" y="4319225"/>
            <a:ext cx="78165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s-CO" sz="2000" b="1" dirty="0" smtClean="0"/>
          </a:p>
          <a:p>
            <a:pPr algn="r"/>
            <a:r>
              <a:rPr lang="es-CO" sz="2800" b="1" dirty="0" smtClean="0"/>
              <a:t>Dra. Bertha lucia Varela Rojas.</a:t>
            </a:r>
          </a:p>
          <a:p>
            <a:pPr algn="r"/>
            <a:r>
              <a:rPr lang="es-CO" sz="2800" b="1" dirty="0" smtClean="0"/>
              <a:t>Jefe Nacional Auditoria MP</a:t>
            </a:r>
          </a:p>
          <a:p>
            <a:pPr algn="r"/>
            <a:r>
              <a:rPr lang="es-CO" sz="2800" b="1" dirty="0" smtClean="0"/>
              <a:t>Junio</a:t>
            </a:r>
            <a:r>
              <a:rPr lang="es-CO" sz="2800" b="1" dirty="0"/>
              <a:t> </a:t>
            </a:r>
            <a:r>
              <a:rPr lang="es-CO" sz="2800" b="1" dirty="0" smtClean="0"/>
              <a:t>13 2014</a:t>
            </a:r>
          </a:p>
          <a:p>
            <a:pPr algn="r"/>
            <a:endParaRPr lang="es-ES" sz="2800" b="1" dirty="0"/>
          </a:p>
        </p:txBody>
      </p:sp>
    </p:spTree>
  </p:cSld>
  <p:clrMapOvr>
    <a:masterClrMapping/>
  </p:clrMapOvr>
  <p:transition spd="slow">
    <p:dissolve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 txBox="1">
            <a:spLocks/>
          </p:cNvSpPr>
          <p:nvPr/>
        </p:nvSpPr>
        <p:spPr>
          <a:xfrm>
            <a:off x="4355976" y="1124744"/>
            <a:ext cx="4392488" cy="4824536"/>
          </a:xfrm>
          <a:prstGeom prst="rect">
            <a:avLst/>
          </a:prstGeom>
        </p:spPr>
        <p:txBody>
          <a:bodyPr>
            <a:no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kumimoji="0" lang="es-CO" sz="2000" b="1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Verdana" pitchFamily="34" charset="0"/>
              <a:cs typeface="Arial" pitchFamily="34" charset="0"/>
            </a:endParaRPr>
          </a:p>
        </p:txBody>
      </p:sp>
      <p:sp>
        <p:nvSpPr>
          <p:cNvPr id="9" name="1 Título"/>
          <p:cNvSpPr txBox="1">
            <a:spLocks/>
          </p:cNvSpPr>
          <p:nvPr/>
        </p:nvSpPr>
        <p:spPr>
          <a:xfrm>
            <a:off x="2016224" y="44624"/>
            <a:ext cx="4932040" cy="648072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0"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SEGURO DE VIDA vs MUERTE CONTRATANTE</a:t>
            </a:r>
            <a:endParaRPr lang="es-CO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82" name="81 Rectángulo"/>
          <p:cNvSpPr/>
          <p:nvPr/>
        </p:nvSpPr>
        <p:spPr>
          <a:xfrm>
            <a:off x="683568" y="1484784"/>
            <a:ext cx="792088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buFont typeface="Wingdings" pitchFamily="2" charset="2"/>
              <a:buChar char="ü"/>
            </a:pPr>
            <a:r>
              <a:rPr lang="es-CO" sz="2000" dirty="0" smtClean="0"/>
              <a:t>El valor asegurado será cancelado en un plazo de 20 días hábiles posteriores a presentación de los documentos requeridos</a:t>
            </a:r>
          </a:p>
          <a:p>
            <a:pPr lvl="0" algn="just">
              <a:buFont typeface="Wingdings" pitchFamily="2" charset="2"/>
              <a:buChar char="ü"/>
            </a:pPr>
            <a:endParaRPr lang="es-CO" sz="2000" dirty="0" smtClean="0"/>
          </a:p>
          <a:p>
            <a:pPr lvl="0" algn="just">
              <a:buFont typeface="Wingdings" pitchFamily="2" charset="2"/>
              <a:buChar char="ü"/>
            </a:pPr>
            <a:r>
              <a:rPr lang="es-CO" sz="2000" dirty="0" smtClean="0"/>
              <a:t>El pago se realizará al beneficiario de Ley, en caso de que el usuario desee hacer un cambio de beneficiario deberá solicitarlo por escrito a la aseguradora</a:t>
            </a:r>
          </a:p>
          <a:p>
            <a:pPr lvl="0" algn="just">
              <a:buFont typeface="Wingdings" pitchFamily="2" charset="2"/>
              <a:buChar char="ü"/>
            </a:pPr>
            <a:endParaRPr lang="es-CO" sz="2000" dirty="0" smtClean="0"/>
          </a:p>
          <a:p>
            <a:pPr lvl="0" algn="just"/>
            <a:r>
              <a:rPr lang="es-CO" sz="2000" b="1" dirty="0" smtClean="0"/>
              <a:t>Los documentos necesarios para el tramite serán los siguientes:</a:t>
            </a:r>
          </a:p>
          <a:p>
            <a:pPr lvl="0" algn="just">
              <a:buFont typeface="Wingdings" pitchFamily="2" charset="2"/>
              <a:buChar char="ü"/>
            </a:pPr>
            <a:r>
              <a:rPr lang="es-CO" sz="2000" dirty="0" smtClean="0"/>
              <a:t>Carta formal de reclamación firmada por el beneficiario</a:t>
            </a:r>
          </a:p>
          <a:p>
            <a:pPr lvl="0" algn="just">
              <a:buFont typeface="Wingdings" pitchFamily="2" charset="2"/>
              <a:buChar char="ü"/>
            </a:pPr>
            <a:r>
              <a:rPr lang="es-CO" sz="2000" dirty="0" smtClean="0"/>
              <a:t>Copia autentica del registro civil de defunción</a:t>
            </a:r>
          </a:p>
          <a:p>
            <a:pPr lvl="0" algn="just">
              <a:buFont typeface="Wingdings" pitchFamily="2" charset="2"/>
              <a:buChar char="ü"/>
            </a:pPr>
            <a:r>
              <a:rPr lang="es-CO" sz="2000" dirty="0" smtClean="0"/>
              <a:t>Copia de la cedula de ciudadanía del beneficiario mayores de edad</a:t>
            </a:r>
          </a:p>
          <a:p>
            <a:pPr lvl="0" algn="just">
              <a:buFont typeface="Wingdings" pitchFamily="2" charset="2"/>
              <a:buChar char="ü"/>
            </a:pPr>
            <a:r>
              <a:rPr lang="es-CO" sz="2000" dirty="0" smtClean="0"/>
              <a:t>Registro civil de nacimiento del beneficiario menores de edad</a:t>
            </a:r>
          </a:p>
          <a:p>
            <a:pPr algn="just"/>
            <a:endParaRPr lang="es-CO" sz="2000" dirty="0" smtClean="0"/>
          </a:p>
          <a:p>
            <a:pPr algn="just"/>
            <a:r>
              <a:rPr lang="es-CO" sz="2000" dirty="0" smtClean="0"/>
              <a:t>Estos documentos deben ser entregados en las oficinas de la compañía de seguros en físico y no digitalizado</a:t>
            </a:r>
            <a:endParaRPr lang="es-CO" sz="2000" dirty="0"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7" name="6 Flecha izquierda y derecha"/>
          <p:cNvSpPr/>
          <p:nvPr/>
        </p:nvSpPr>
        <p:spPr>
          <a:xfrm>
            <a:off x="2627784" y="692696"/>
            <a:ext cx="3672408" cy="792088"/>
          </a:xfrm>
          <a:prstGeom prst="leftRightArrow">
            <a:avLst/>
          </a:prstGeom>
          <a:solidFill>
            <a:srgbClr val="00B0F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 smtClean="0">
                <a:solidFill>
                  <a:schemeClr val="bg1"/>
                </a:solidFill>
              </a:rPr>
              <a:t>AC SEGUROS S.A</a:t>
            </a:r>
            <a:endParaRPr lang="es-CO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zoom dir="in"/>
    <p:sndAc>
      <p:stSnd>
        <p:snd r:embed="rId2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9" presetClass="entr" presetSubtype="0" accel="10000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AutoShape 11"/>
          <p:cNvSpPr>
            <a:spLocks noChangeAspect="1" noChangeArrowheads="1" noTextEdit="1"/>
          </p:cNvSpPr>
          <p:nvPr/>
        </p:nvSpPr>
        <p:spPr bwMode="auto">
          <a:xfrm>
            <a:off x="395288" y="260350"/>
            <a:ext cx="6711950" cy="624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s-CO"/>
          </a:p>
        </p:txBody>
      </p:sp>
      <p:sp>
        <p:nvSpPr>
          <p:cNvPr id="14339" name="Rectangle 13"/>
          <p:cNvSpPr>
            <a:spLocks noChangeArrowheads="1"/>
          </p:cNvSpPr>
          <p:nvPr/>
        </p:nvSpPr>
        <p:spPr bwMode="auto">
          <a:xfrm>
            <a:off x="277717" y="333375"/>
            <a:ext cx="300056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s-ES" sz="1800" b="1" dirty="0">
                <a:solidFill>
                  <a:srgbClr val="000000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        </a:t>
            </a:r>
            <a:r>
              <a:rPr lang="es-ES" sz="1800" b="1" dirty="0">
                <a:solidFill>
                  <a:srgbClr val="000000"/>
                </a:solidFill>
                <a:latin typeface="+mj-lt"/>
                <a:ea typeface="Verdana" pitchFamily="34" charset="0"/>
                <a:cs typeface="Verdana" pitchFamily="34" charset="0"/>
              </a:rPr>
              <a:t>COBERTURA HASTA EL 50%</a:t>
            </a:r>
          </a:p>
          <a:p>
            <a:pPr algn="ctr"/>
            <a:r>
              <a:rPr lang="es-ES" sz="1800" b="1" dirty="0">
                <a:solidFill>
                  <a:srgbClr val="000000"/>
                </a:solidFill>
                <a:latin typeface="+mj-lt"/>
                <a:ea typeface="Verdana" pitchFamily="34" charset="0"/>
                <a:cs typeface="Verdana" pitchFamily="34" charset="0"/>
              </a:rPr>
              <a:t>DE S. M. M. L. V.</a:t>
            </a:r>
            <a:endParaRPr lang="es-ES" sz="1800" dirty="0"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340" name="Rectangle 14"/>
          <p:cNvSpPr>
            <a:spLocks noChangeArrowheads="1"/>
          </p:cNvSpPr>
          <p:nvPr/>
        </p:nvSpPr>
        <p:spPr bwMode="auto">
          <a:xfrm>
            <a:off x="514390" y="981075"/>
            <a:ext cx="247343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s-CO" sz="1600" dirty="0" smtClean="0">
                <a:solidFill>
                  <a:srgbClr val="000000"/>
                </a:solidFill>
                <a:latin typeface="+mj-lt"/>
                <a:ea typeface="Verdana" pitchFamily="34" charset="0"/>
                <a:cs typeface="Verdana" pitchFamily="34" charset="0"/>
              </a:rPr>
              <a:t>Hasta el primer día del 7 mes</a:t>
            </a:r>
            <a:r>
              <a:rPr lang="es-CO" sz="1600" b="1" dirty="0" smtClean="0">
                <a:solidFill>
                  <a:srgbClr val="000000"/>
                </a:solidFill>
                <a:latin typeface="+mj-lt"/>
                <a:ea typeface="Verdana" pitchFamily="34" charset="0"/>
                <a:cs typeface="Verdana" pitchFamily="34" charset="0"/>
              </a:rPr>
              <a:t>.</a:t>
            </a:r>
            <a:endParaRPr lang="es-ES" sz="1600" b="1" dirty="0"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342" name="Rectangle 16"/>
          <p:cNvSpPr>
            <a:spLocks noChangeArrowheads="1"/>
          </p:cNvSpPr>
          <p:nvPr/>
        </p:nvSpPr>
        <p:spPr bwMode="auto">
          <a:xfrm>
            <a:off x="4139952" y="188640"/>
            <a:ext cx="4493513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S" sz="1600" b="1" dirty="0">
                <a:solidFill>
                  <a:srgbClr val="000000"/>
                </a:solidFill>
                <a:latin typeface="+mj-lt"/>
                <a:ea typeface="Verdana" pitchFamily="34" charset="0"/>
                <a:cs typeface="Verdana" pitchFamily="34" charset="0"/>
              </a:rPr>
              <a:t>COBERTURA </a:t>
            </a:r>
            <a:r>
              <a:rPr lang="es-ES" sz="1600" b="1" dirty="0" smtClean="0">
                <a:solidFill>
                  <a:srgbClr val="000000"/>
                </a:solidFill>
                <a:latin typeface="+mj-lt"/>
                <a:ea typeface="Verdana" pitchFamily="34" charset="0"/>
                <a:cs typeface="Verdana" pitchFamily="34" charset="0"/>
              </a:rPr>
              <a:t>ENTRE </a:t>
            </a:r>
            <a:r>
              <a:rPr lang="es-ES" sz="1600" b="1" dirty="0">
                <a:solidFill>
                  <a:srgbClr val="000000"/>
                </a:solidFill>
                <a:latin typeface="+mj-lt"/>
                <a:ea typeface="Verdana" pitchFamily="34" charset="0"/>
                <a:cs typeface="Verdana" pitchFamily="34" charset="0"/>
              </a:rPr>
              <a:t>EL </a:t>
            </a:r>
            <a:r>
              <a:rPr lang="es-ES" sz="1600" b="1" dirty="0" smtClean="0">
                <a:solidFill>
                  <a:srgbClr val="000000"/>
                </a:solidFill>
                <a:latin typeface="+mj-lt"/>
                <a:ea typeface="Verdana" pitchFamily="34" charset="0"/>
                <a:cs typeface="Verdana" pitchFamily="34" charset="0"/>
              </a:rPr>
              <a:t>50%-100</a:t>
            </a:r>
            <a:r>
              <a:rPr lang="es-ES" sz="1600" b="1" dirty="0">
                <a:solidFill>
                  <a:srgbClr val="000000"/>
                </a:solidFill>
                <a:latin typeface="+mj-lt"/>
                <a:ea typeface="Verdana" pitchFamily="34" charset="0"/>
                <a:cs typeface="Verdana" pitchFamily="34" charset="0"/>
              </a:rPr>
              <a:t>% DE UN</a:t>
            </a:r>
          </a:p>
          <a:p>
            <a:pPr algn="ctr"/>
            <a:r>
              <a:rPr lang="es-ES" sz="1600" b="1" dirty="0">
                <a:solidFill>
                  <a:srgbClr val="000000"/>
                </a:solidFill>
                <a:latin typeface="+mj-lt"/>
                <a:ea typeface="Verdana" pitchFamily="34" charset="0"/>
                <a:cs typeface="Verdana" pitchFamily="34" charset="0"/>
              </a:rPr>
              <a:t>S. M. M. L. V.</a:t>
            </a:r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4176713" y="395288"/>
            <a:ext cx="423862" cy="635000"/>
            <a:chOff x="2631" y="249"/>
            <a:chExt cx="267" cy="400"/>
          </a:xfrm>
        </p:grpSpPr>
        <p:sp>
          <p:nvSpPr>
            <p:cNvPr id="14511" name="Freeform 26"/>
            <p:cNvSpPr>
              <a:spLocks/>
            </p:cNvSpPr>
            <p:nvPr/>
          </p:nvSpPr>
          <p:spPr bwMode="auto">
            <a:xfrm>
              <a:off x="2631" y="249"/>
              <a:ext cx="267" cy="400"/>
            </a:xfrm>
            <a:custGeom>
              <a:avLst/>
              <a:gdLst>
                <a:gd name="T0" fmla="*/ 67 w 267"/>
                <a:gd name="T1" fmla="*/ 0 h 400"/>
                <a:gd name="T2" fmla="*/ 0 w 267"/>
                <a:gd name="T3" fmla="*/ 56 h 400"/>
                <a:gd name="T4" fmla="*/ 0 w 267"/>
                <a:gd name="T5" fmla="*/ 400 h 400"/>
                <a:gd name="T6" fmla="*/ 200 w 267"/>
                <a:gd name="T7" fmla="*/ 400 h 400"/>
                <a:gd name="T8" fmla="*/ 267 w 267"/>
                <a:gd name="T9" fmla="*/ 344 h 400"/>
                <a:gd name="T10" fmla="*/ 267 w 267"/>
                <a:gd name="T11" fmla="*/ 0 h 400"/>
                <a:gd name="T12" fmla="*/ 67 w 267"/>
                <a:gd name="T13" fmla="*/ 0 h 4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67"/>
                <a:gd name="T22" fmla="*/ 0 h 400"/>
                <a:gd name="T23" fmla="*/ 267 w 267"/>
                <a:gd name="T24" fmla="*/ 400 h 4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67" h="400">
                  <a:moveTo>
                    <a:pt x="67" y="0"/>
                  </a:moveTo>
                  <a:lnTo>
                    <a:pt x="0" y="56"/>
                  </a:lnTo>
                  <a:lnTo>
                    <a:pt x="0" y="400"/>
                  </a:lnTo>
                  <a:lnTo>
                    <a:pt x="200" y="400"/>
                  </a:lnTo>
                  <a:lnTo>
                    <a:pt x="267" y="344"/>
                  </a:lnTo>
                  <a:lnTo>
                    <a:pt x="267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512" name="Freeform 27"/>
            <p:cNvSpPr>
              <a:spLocks/>
            </p:cNvSpPr>
            <p:nvPr/>
          </p:nvSpPr>
          <p:spPr bwMode="auto">
            <a:xfrm>
              <a:off x="2631" y="249"/>
              <a:ext cx="267" cy="56"/>
            </a:xfrm>
            <a:custGeom>
              <a:avLst/>
              <a:gdLst>
                <a:gd name="T0" fmla="*/ 0 w 267"/>
                <a:gd name="T1" fmla="*/ 56 h 56"/>
                <a:gd name="T2" fmla="*/ 200 w 267"/>
                <a:gd name="T3" fmla="*/ 56 h 56"/>
                <a:gd name="T4" fmla="*/ 267 w 267"/>
                <a:gd name="T5" fmla="*/ 0 h 56"/>
                <a:gd name="T6" fmla="*/ 67 w 267"/>
                <a:gd name="T7" fmla="*/ 0 h 56"/>
                <a:gd name="T8" fmla="*/ 0 w 267"/>
                <a:gd name="T9" fmla="*/ 56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7"/>
                <a:gd name="T16" fmla="*/ 0 h 56"/>
                <a:gd name="T17" fmla="*/ 267 w 267"/>
                <a:gd name="T18" fmla="*/ 56 h 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7" h="56">
                  <a:moveTo>
                    <a:pt x="0" y="56"/>
                  </a:moveTo>
                  <a:lnTo>
                    <a:pt x="200" y="56"/>
                  </a:lnTo>
                  <a:lnTo>
                    <a:pt x="267" y="0"/>
                  </a:lnTo>
                  <a:lnTo>
                    <a:pt x="67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513" name="Freeform 28"/>
            <p:cNvSpPr>
              <a:spLocks/>
            </p:cNvSpPr>
            <p:nvPr/>
          </p:nvSpPr>
          <p:spPr bwMode="auto">
            <a:xfrm>
              <a:off x="2831" y="249"/>
              <a:ext cx="67" cy="400"/>
            </a:xfrm>
            <a:custGeom>
              <a:avLst/>
              <a:gdLst>
                <a:gd name="T0" fmla="*/ 0 w 67"/>
                <a:gd name="T1" fmla="*/ 56 h 400"/>
                <a:gd name="T2" fmla="*/ 67 w 67"/>
                <a:gd name="T3" fmla="*/ 0 h 400"/>
                <a:gd name="T4" fmla="*/ 67 w 67"/>
                <a:gd name="T5" fmla="*/ 344 h 400"/>
                <a:gd name="T6" fmla="*/ 0 w 67"/>
                <a:gd name="T7" fmla="*/ 400 h 400"/>
                <a:gd name="T8" fmla="*/ 0 w 67"/>
                <a:gd name="T9" fmla="*/ 56 h 4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"/>
                <a:gd name="T16" fmla="*/ 0 h 400"/>
                <a:gd name="T17" fmla="*/ 67 w 67"/>
                <a:gd name="T18" fmla="*/ 400 h 4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" h="400">
                  <a:moveTo>
                    <a:pt x="0" y="56"/>
                  </a:moveTo>
                  <a:lnTo>
                    <a:pt x="67" y="0"/>
                  </a:lnTo>
                  <a:lnTo>
                    <a:pt x="67" y="344"/>
                  </a:lnTo>
                  <a:lnTo>
                    <a:pt x="0" y="40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CDCDC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514" name="Freeform 29"/>
            <p:cNvSpPr>
              <a:spLocks/>
            </p:cNvSpPr>
            <p:nvPr/>
          </p:nvSpPr>
          <p:spPr bwMode="auto">
            <a:xfrm>
              <a:off x="2631" y="249"/>
              <a:ext cx="267" cy="400"/>
            </a:xfrm>
            <a:custGeom>
              <a:avLst/>
              <a:gdLst>
                <a:gd name="T0" fmla="*/ 67 w 267"/>
                <a:gd name="T1" fmla="*/ 0 h 400"/>
                <a:gd name="T2" fmla="*/ 0 w 267"/>
                <a:gd name="T3" fmla="*/ 56 h 400"/>
                <a:gd name="T4" fmla="*/ 0 w 267"/>
                <a:gd name="T5" fmla="*/ 400 h 400"/>
                <a:gd name="T6" fmla="*/ 200 w 267"/>
                <a:gd name="T7" fmla="*/ 400 h 400"/>
                <a:gd name="T8" fmla="*/ 267 w 267"/>
                <a:gd name="T9" fmla="*/ 344 h 400"/>
                <a:gd name="T10" fmla="*/ 267 w 267"/>
                <a:gd name="T11" fmla="*/ 0 h 400"/>
                <a:gd name="T12" fmla="*/ 67 w 267"/>
                <a:gd name="T13" fmla="*/ 0 h 4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67"/>
                <a:gd name="T22" fmla="*/ 0 h 400"/>
                <a:gd name="T23" fmla="*/ 267 w 267"/>
                <a:gd name="T24" fmla="*/ 400 h 4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67" h="400">
                  <a:moveTo>
                    <a:pt x="67" y="0"/>
                  </a:moveTo>
                  <a:lnTo>
                    <a:pt x="0" y="56"/>
                  </a:lnTo>
                  <a:lnTo>
                    <a:pt x="0" y="400"/>
                  </a:lnTo>
                  <a:lnTo>
                    <a:pt x="200" y="400"/>
                  </a:lnTo>
                  <a:lnTo>
                    <a:pt x="267" y="344"/>
                  </a:lnTo>
                  <a:lnTo>
                    <a:pt x="267" y="0"/>
                  </a:lnTo>
                  <a:lnTo>
                    <a:pt x="67" y="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515" name="Freeform 30"/>
            <p:cNvSpPr>
              <a:spLocks/>
            </p:cNvSpPr>
            <p:nvPr/>
          </p:nvSpPr>
          <p:spPr bwMode="auto">
            <a:xfrm>
              <a:off x="2631" y="249"/>
              <a:ext cx="267" cy="56"/>
            </a:xfrm>
            <a:custGeom>
              <a:avLst/>
              <a:gdLst>
                <a:gd name="T0" fmla="*/ 0 w 267"/>
                <a:gd name="T1" fmla="*/ 56 h 56"/>
                <a:gd name="T2" fmla="*/ 200 w 267"/>
                <a:gd name="T3" fmla="*/ 56 h 56"/>
                <a:gd name="T4" fmla="*/ 267 w 267"/>
                <a:gd name="T5" fmla="*/ 0 h 56"/>
                <a:gd name="T6" fmla="*/ 0 60000 65536"/>
                <a:gd name="T7" fmla="*/ 0 60000 65536"/>
                <a:gd name="T8" fmla="*/ 0 60000 65536"/>
                <a:gd name="T9" fmla="*/ 0 w 267"/>
                <a:gd name="T10" fmla="*/ 0 h 56"/>
                <a:gd name="T11" fmla="*/ 267 w 267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7" h="56">
                  <a:moveTo>
                    <a:pt x="0" y="56"/>
                  </a:moveTo>
                  <a:lnTo>
                    <a:pt x="200" y="56"/>
                  </a:lnTo>
                  <a:lnTo>
                    <a:pt x="267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516" name="Line 31"/>
            <p:cNvSpPr>
              <a:spLocks noChangeShapeType="1"/>
            </p:cNvSpPr>
            <p:nvPr/>
          </p:nvSpPr>
          <p:spPr bwMode="auto">
            <a:xfrm>
              <a:off x="2831" y="305"/>
              <a:ext cx="1" cy="3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14347" name="Line 33"/>
          <p:cNvSpPr>
            <a:spLocks noChangeShapeType="1"/>
          </p:cNvSpPr>
          <p:nvPr/>
        </p:nvSpPr>
        <p:spPr bwMode="auto">
          <a:xfrm>
            <a:off x="4283075" y="573088"/>
            <a:ext cx="106363" cy="63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s-CO"/>
          </a:p>
        </p:txBody>
      </p:sp>
      <p:sp>
        <p:nvSpPr>
          <p:cNvPr id="14348" name="Line 34"/>
          <p:cNvSpPr>
            <a:spLocks noChangeShapeType="1"/>
          </p:cNvSpPr>
          <p:nvPr/>
        </p:nvSpPr>
        <p:spPr bwMode="auto">
          <a:xfrm>
            <a:off x="4283075" y="668338"/>
            <a:ext cx="106363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s-CO"/>
          </a:p>
        </p:txBody>
      </p:sp>
      <p:sp>
        <p:nvSpPr>
          <p:cNvPr id="14349" name="Line 35"/>
          <p:cNvSpPr>
            <a:spLocks noChangeShapeType="1"/>
          </p:cNvSpPr>
          <p:nvPr/>
        </p:nvSpPr>
        <p:spPr bwMode="auto">
          <a:xfrm>
            <a:off x="4283075" y="757238"/>
            <a:ext cx="106363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s-CO"/>
          </a:p>
        </p:txBody>
      </p:sp>
      <p:sp>
        <p:nvSpPr>
          <p:cNvPr id="14350" name="Rectangle 36"/>
          <p:cNvSpPr>
            <a:spLocks noChangeArrowheads="1"/>
          </p:cNvSpPr>
          <p:nvPr/>
        </p:nvSpPr>
        <p:spPr bwMode="auto">
          <a:xfrm>
            <a:off x="4283075" y="852488"/>
            <a:ext cx="114300" cy="9525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ES"/>
          </a:p>
        </p:txBody>
      </p:sp>
      <p:grpSp>
        <p:nvGrpSpPr>
          <p:cNvPr id="3" name="Group 43"/>
          <p:cNvGrpSpPr>
            <a:grpSpLocks/>
          </p:cNvGrpSpPr>
          <p:nvPr/>
        </p:nvGrpSpPr>
        <p:grpSpPr bwMode="auto">
          <a:xfrm>
            <a:off x="5004048" y="1556792"/>
            <a:ext cx="755272" cy="864096"/>
            <a:chOff x="3565" y="853"/>
            <a:chExt cx="279" cy="404"/>
          </a:xfrm>
        </p:grpSpPr>
        <p:sp>
          <p:nvSpPr>
            <p:cNvPr id="14505" name="Freeform 37"/>
            <p:cNvSpPr>
              <a:spLocks/>
            </p:cNvSpPr>
            <p:nvPr/>
          </p:nvSpPr>
          <p:spPr bwMode="auto">
            <a:xfrm>
              <a:off x="3565" y="853"/>
              <a:ext cx="266" cy="404"/>
            </a:xfrm>
            <a:custGeom>
              <a:avLst/>
              <a:gdLst>
                <a:gd name="T0" fmla="*/ 66 w 266"/>
                <a:gd name="T1" fmla="*/ 0 h 404"/>
                <a:gd name="T2" fmla="*/ 0 w 266"/>
                <a:gd name="T3" fmla="*/ 56 h 404"/>
                <a:gd name="T4" fmla="*/ 0 w 266"/>
                <a:gd name="T5" fmla="*/ 404 h 404"/>
                <a:gd name="T6" fmla="*/ 200 w 266"/>
                <a:gd name="T7" fmla="*/ 404 h 404"/>
                <a:gd name="T8" fmla="*/ 266 w 266"/>
                <a:gd name="T9" fmla="*/ 344 h 404"/>
                <a:gd name="T10" fmla="*/ 266 w 266"/>
                <a:gd name="T11" fmla="*/ 0 h 404"/>
                <a:gd name="T12" fmla="*/ 66 w 266"/>
                <a:gd name="T13" fmla="*/ 0 h 40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66"/>
                <a:gd name="T22" fmla="*/ 0 h 404"/>
                <a:gd name="T23" fmla="*/ 266 w 266"/>
                <a:gd name="T24" fmla="*/ 404 h 40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66" h="404">
                  <a:moveTo>
                    <a:pt x="66" y="0"/>
                  </a:moveTo>
                  <a:lnTo>
                    <a:pt x="0" y="56"/>
                  </a:lnTo>
                  <a:lnTo>
                    <a:pt x="0" y="404"/>
                  </a:lnTo>
                  <a:lnTo>
                    <a:pt x="200" y="404"/>
                  </a:lnTo>
                  <a:lnTo>
                    <a:pt x="266" y="344"/>
                  </a:lnTo>
                  <a:lnTo>
                    <a:pt x="266" y="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506" name="Freeform 38"/>
            <p:cNvSpPr>
              <a:spLocks/>
            </p:cNvSpPr>
            <p:nvPr/>
          </p:nvSpPr>
          <p:spPr bwMode="auto">
            <a:xfrm>
              <a:off x="3565" y="853"/>
              <a:ext cx="266" cy="56"/>
            </a:xfrm>
            <a:custGeom>
              <a:avLst/>
              <a:gdLst>
                <a:gd name="T0" fmla="*/ 0 w 266"/>
                <a:gd name="T1" fmla="*/ 56 h 56"/>
                <a:gd name="T2" fmla="*/ 200 w 266"/>
                <a:gd name="T3" fmla="*/ 56 h 56"/>
                <a:gd name="T4" fmla="*/ 266 w 266"/>
                <a:gd name="T5" fmla="*/ 0 h 56"/>
                <a:gd name="T6" fmla="*/ 66 w 266"/>
                <a:gd name="T7" fmla="*/ 0 h 56"/>
                <a:gd name="T8" fmla="*/ 0 w 266"/>
                <a:gd name="T9" fmla="*/ 56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6"/>
                <a:gd name="T16" fmla="*/ 0 h 56"/>
                <a:gd name="T17" fmla="*/ 266 w 266"/>
                <a:gd name="T18" fmla="*/ 56 h 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6" h="56">
                  <a:moveTo>
                    <a:pt x="0" y="56"/>
                  </a:moveTo>
                  <a:lnTo>
                    <a:pt x="200" y="56"/>
                  </a:lnTo>
                  <a:lnTo>
                    <a:pt x="266" y="0"/>
                  </a:lnTo>
                  <a:lnTo>
                    <a:pt x="66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507" name="Freeform 39"/>
            <p:cNvSpPr>
              <a:spLocks/>
            </p:cNvSpPr>
            <p:nvPr/>
          </p:nvSpPr>
          <p:spPr bwMode="auto">
            <a:xfrm>
              <a:off x="3778" y="853"/>
              <a:ext cx="66" cy="404"/>
            </a:xfrm>
            <a:custGeom>
              <a:avLst/>
              <a:gdLst>
                <a:gd name="T0" fmla="*/ 0 w 66"/>
                <a:gd name="T1" fmla="*/ 56 h 404"/>
                <a:gd name="T2" fmla="*/ 66 w 66"/>
                <a:gd name="T3" fmla="*/ 0 h 404"/>
                <a:gd name="T4" fmla="*/ 66 w 66"/>
                <a:gd name="T5" fmla="*/ 344 h 404"/>
                <a:gd name="T6" fmla="*/ 0 w 66"/>
                <a:gd name="T7" fmla="*/ 404 h 404"/>
                <a:gd name="T8" fmla="*/ 0 w 66"/>
                <a:gd name="T9" fmla="*/ 56 h 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6"/>
                <a:gd name="T16" fmla="*/ 0 h 404"/>
                <a:gd name="T17" fmla="*/ 66 w 66"/>
                <a:gd name="T18" fmla="*/ 404 h 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6" h="404">
                  <a:moveTo>
                    <a:pt x="0" y="56"/>
                  </a:moveTo>
                  <a:lnTo>
                    <a:pt x="66" y="0"/>
                  </a:lnTo>
                  <a:lnTo>
                    <a:pt x="66" y="344"/>
                  </a:lnTo>
                  <a:lnTo>
                    <a:pt x="0" y="404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CDCDC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508" name="Freeform 40"/>
            <p:cNvSpPr>
              <a:spLocks/>
            </p:cNvSpPr>
            <p:nvPr/>
          </p:nvSpPr>
          <p:spPr bwMode="auto">
            <a:xfrm>
              <a:off x="3565" y="853"/>
              <a:ext cx="266" cy="404"/>
            </a:xfrm>
            <a:custGeom>
              <a:avLst/>
              <a:gdLst>
                <a:gd name="T0" fmla="*/ 66 w 266"/>
                <a:gd name="T1" fmla="*/ 0 h 404"/>
                <a:gd name="T2" fmla="*/ 0 w 266"/>
                <a:gd name="T3" fmla="*/ 56 h 404"/>
                <a:gd name="T4" fmla="*/ 0 w 266"/>
                <a:gd name="T5" fmla="*/ 404 h 404"/>
                <a:gd name="T6" fmla="*/ 200 w 266"/>
                <a:gd name="T7" fmla="*/ 404 h 404"/>
                <a:gd name="T8" fmla="*/ 266 w 266"/>
                <a:gd name="T9" fmla="*/ 344 h 404"/>
                <a:gd name="T10" fmla="*/ 266 w 266"/>
                <a:gd name="T11" fmla="*/ 0 h 404"/>
                <a:gd name="T12" fmla="*/ 66 w 266"/>
                <a:gd name="T13" fmla="*/ 0 h 40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66"/>
                <a:gd name="T22" fmla="*/ 0 h 404"/>
                <a:gd name="T23" fmla="*/ 266 w 266"/>
                <a:gd name="T24" fmla="*/ 404 h 40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66" h="404">
                  <a:moveTo>
                    <a:pt x="66" y="0"/>
                  </a:moveTo>
                  <a:lnTo>
                    <a:pt x="0" y="56"/>
                  </a:lnTo>
                  <a:lnTo>
                    <a:pt x="0" y="404"/>
                  </a:lnTo>
                  <a:lnTo>
                    <a:pt x="200" y="404"/>
                  </a:lnTo>
                  <a:lnTo>
                    <a:pt x="266" y="344"/>
                  </a:lnTo>
                  <a:lnTo>
                    <a:pt x="266" y="0"/>
                  </a:lnTo>
                  <a:lnTo>
                    <a:pt x="66" y="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509" name="Freeform 41"/>
            <p:cNvSpPr>
              <a:spLocks/>
            </p:cNvSpPr>
            <p:nvPr/>
          </p:nvSpPr>
          <p:spPr bwMode="auto">
            <a:xfrm>
              <a:off x="3565" y="853"/>
              <a:ext cx="266" cy="56"/>
            </a:xfrm>
            <a:custGeom>
              <a:avLst/>
              <a:gdLst>
                <a:gd name="T0" fmla="*/ 0 w 266"/>
                <a:gd name="T1" fmla="*/ 56 h 56"/>
                <a:gd name="T2" fmla="*/ 200 w 266"/>
                <a:gd name="T3" fmla="*/ 56 h 56"/>
                <a:gd name="T4" fmla="*/ 266 w 266"/>
                <a:gd name="T5" fmla="*/ 0 h 56"/>
                <a:gd name="T6" fmla="*/ 0 60000 65536"/>
                <a:gd name="T7" fmla="*/ 0 60000 65536"/>
                <a:gd name="T8" fmla="*/ 0 60000 65536"/>
                <a:gd name="T9" fmla="*/ 0 w 266"/>
                <a:gd name="T10" fmla="*/ 0 h 56"/>
                <a:gd name="T11" fmla="*/ 266 w 266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6" h="56">
                  <a:moveTo>
                    <a:pt x="0" y="56"/>
                  </a:moveTo>
                  <a:lnTo>
                    <a:pt x="200" y="56"/>
                  </a:lnTo>
                  <a:lnTo>
                    <a:pt x="266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510" name="Line 42"/>
            <p:cNvSpPr>
              <a:spLocks noChangeShapeType="1"/>
            </p:cNvSpPr>
            <p:nvPr/>
          </p:nvSpPr>
          <p:spPr bwMode="auto">
            <a:xfrm>
              <a:off x="3765" y="909"/>
              <a:ext cx="1" cy="34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4" name="Group 50"/>
          <p:cNvGrpSpPr>
            <a:grpSpLocks/>
          </p:cNvGrpSpPr>
          <p:nvPr/>
        </p:nvGrpSpPr>
        <p:grpSpPr bwMode="auto">
          <a:xfrm>
            <a:off x="5740499" y="4235450"/>
            <a:ext cx="423862" cy="641350"/>
            <a:chOff x="3431" y="2668"/>
            <a:chExt cx="267" cy="404"/>
          </a:xfrm>
        </p:grpSpPr>
        <p:sp>
          <p:nvSpPr>
            <p:cNvPr id="14499" name="Freeform 44"/>
            <p:cNvSpPr>
              <a:spLocks/>
            </p:cNvSpPr>
            <p:nvPr/>
          </p:nvSpPr>
          <p:spPr bwMode="auto">
            <a:xfrm>
              <a:off x="3431" y="2668"/>
              <a:ext cx="267" cy="404"/>
            </a:xfrm>
            <a:custGeom>
              <a:avLst/>
              <a:gdLst>
                <a:gd name="T0" fmla="*/ 67 w 267"/>
                <a:gd name="T1" fmla="*/ 0 h 404"/>
                <a:gd name="T2" fmla="*/ 0 w 267"/>
                <a:gd name="T3" fmla="*/ 56 h 404"/>
                <a:gd name="T4" fmla="*/ 0 w 267"/>
                <a:gd name="T5" fmla="*/ 404 h 404"/>
                <a:gd name="T6" fmla="*/ 200 w 267"/>
                <a:gd name="T7" fmla="*/ 404 h 404"/>
                <a:gd name="T8" fmla="*/ 267 w 267"/>
                <a:gd name="T9" fmla="*/ 344 h 404"/>
                <a:gd name="T10" fmla="*/ 267 w 267"/>
                <a:gd name="T11" fmla="*/ 0 h 404"/>
                <a:gd name="T12" fmla="*/ 67 w 267"/>
                <a:gd name="T13" fmla="*/ 0 h 40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67"/>
                <a:gd name="T22" fmla="*/ 0 h 404"/>
                <a:gd name="T23" fmla="*/ 267 w 267"/>
                <a:gd name="T24" fmla="*/ 404 h 40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67" h="404">
                  <a:moveTo>
                    <a:pt x="67" y="0"/>
                  </a:moveTo>
                  <a:lnTo>
                    <a:pt x="0" y="56"/>
                  </a:lnTo>
                  <a:lnTo>
                    <a:pt x="0" y="404"/>
                  </a:lnTo>
                  <a:lnTo>
                    <a:pt x="200" y="404"/>
                  </a:lnTo>
                  <a:lnTo>
                    <a:pt x="267" y="344"/>
                  </a:lnTo>
                  <a:lnTo>
                    <a:pt x="267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500" name="Freeform 45"/>
            <p:cNvSpPr>
              <a:spLocks/>
            </p:cNvSpPr>
            <p:nvPr/>
          </p:nvSpPr>
          <p:spPr bwMode="auto">
            <a:xfrm>
              <a:off x="3431" y="2668"/>
              <a:ext cx="267" cy="56"/>
            </a:xfrm>
            <a:custGeom>
              <a:avLst/>
              <a:gdLst>
                <a:gd name="T0" fmla="*/ 0 w 267"/>
                <a:gd name="T1" fmla="*/ 56 h 56"/>
                <a:gd name="T2" fmla="*/ 200 w 267"/>
                <a:gd name="T3" fmla="*/ 56 h 56"/>
                <a:gd name="T4" fmla="*/ 267 w 267"/>
                <a:gd name="T5" fmla="*/ 0 h 56"/>
                <a:gd name="T6" fmla="*/ 67 w 267"/>
                <a:gd name="T7" fmla="*/ 0 h 56"/>
                <a:gd name="T8" fmla="*/ 0 w 267"/>
                <a:gd name="T9" fmla="*/ 56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7"/>
                <a:gd name="T16" fmla="*/ 0 h 56"/>
                <a:gd name="T17" fmla="*/ 267 w 267"/>
                <a:gd name="T18" fmla="*/ 56 h 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7" h="56">
                  <a:moveTo>
                    <a:pt x="0" y="56"/>
                  </a:moveTo>
                  <a:lnTo>
                    <a:pt x="200" y="56"/>
                  </a:lnTo>
                  <a:lnTo>
                    <a:pt x="267" y="0"/>
                  </a:lnTo>
                  <a:lnTo>
                    <a:pt x="67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501" name="Freeform 46"/>
            <p:cNvSpPr>
              <a:spLocks/>
            </p:cNvSpPr>
            <p:nvPr/>
          </p:nvSpPr>
          <p:spPr bwMode="auto">
            <a:xfrm>
              <a:off x="3631" y="2668"/>
              <a:ext cx="67" cy="404"/>
            </a:xfrm>
            <a:custGeom>
              <a:avLst/>
              <a:gdLst>
                <a:gd name="T0" fmla="*/ 0 w 67"/>
                <a:gd name="T1" fmla="*/ 56 h 404"/>
                <a:gd name="T2" fmla="*/ 67 w 67"/>
                <a:gd name="T3" fmla="*/ 0 h 404"/>
                <a:gd name="T4" fmla="*/ 67 w 67"/>
                <a:gd name="T5" fmla="*/ 344 h 404"/>
                <a:gd name="T6" fmla="*/ 0 w 67"/>
                <a:gd name="T7" fmla="*/ 404 h 404"/>
                <a:gd name="T8" fmla="*/ 0 w 67"/>
                <a:gd name="T9" fmla="*/ 56 h 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"/>
                <a:gd name="T16" fmla="*/ 0 h 404"/>
                <a:gd name="T17" fmla="*/ 67 w 67"/>
                <a:gd name="T18" fmla="*/ 404 h 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" h="404">
                  <a:moveTo>
                    <a:pt x="0" y="56"/>
                  </a:moveTo>
                  <a:lnTo>
                    <a:pt x="67" y="0"/>
                  </a:lnTo>
                  <a:lnTo>
                    <a:pt x="67" y="344"/>
                  </a:lnTo>
                  <a:lnTo>
                    <a:pt x="0" y="404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CDCDC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502" name="Freeform 47"/>
            <p:cNvSpPr>
              <a:spLocks/>
            </p:cNvSpPr>
            <p:nvPr/>
          </p:nvSpPr>
          <p:spPr bwMode="auto">
            <a:xfrm>
              <a:off x="3431" y="2668"/>
              <a:ext cx="267" cy="404"/>
            </a:xfrm>
            <a:custGeom>
              <a:avLst/>
              <a:gdLst>
                <a:gd name="T0" fmla="*/ 67 w 267"/>
                <a:gd name="T1" fmla="*/ 0 h 404"/>
                <a:gd name="T2" fmla="*/ 0 w 267"/>
                <a:gd name="T3" fmla="*/ 56 h 404"/>
                <a:gd name="T4" fmla="*/ 0 w 267"/>
                <a:gd name="T5" fmla="*/ 404 h 404"/>
                <a:gd name="T6" fmla="*/ 200 w 267"/>
                <a:gd name="T7" fmla="*/ 404 h 404"/>
                <a:gd name="T8" fmla="*/ 267 w 267"/>
                <a:gd name="T9" fmla="*/ 344 h 404"/>
                <a:gd name="T10" fmla="*/ 267 w 267"/>
                <a:gd name="T11" fmla="*/ 0 h 404"/>
                <a:gd name="T12" fmla="*/ 67 w 267"/>
                <a:gd name="T13" fmla="*/ 0 h 40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67"/>
                <a:gd name="T22" fmla="*/ 0 h 404"/>
                <a:gd name="T23" fmla="*/ 267 w 267"/>
                <a:gd name="T24" fmla="*/ 404 h 40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67" h="404">
                  <a:moveTo>
                    <a:pt x="67" y="0"/>
                  </a:moveTo>
                  <a:lnTo>
                    <a:pt x="0" y="56"/>
                  </a:lnTo>
                  <a:lnTo>
                    <a:pt x="0" y="404"/>
                  </a:lnTo>
                  <a:lnTo>
                    <a:pt x="200" y="404"/>
                  </a:lnTo>
                  <a:lnTo>
                    <a:pt x="267" y="344"/>
                  </a:lnTo>
                  <a:lnTo>
                    <a:pt x="267" y="0"/>
                  </a:lnTo>
                  <a:lnTo>
                    <a:pt x="67" y="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503" name="Freeform 48"/>
            <p:cNvSpPr>
              <a:spLocks/>
            </p:cNvSpPr>
            <p:nvPr/>
          </p:nvSpPr>
          <p:spPr bwMode="auto">
            <a:xfrm>
              <a:off x="3431" y="2668"/>
              <a:ext cx="267" cy="56"/>
            </a:xfrm>
            <a:custGeom>
              <a:avLst/>
              <a:gdLst>
                <a:gd name="T0" fmla="*/ 0 w 267"/>
                <a:gd name="T1" fmla="*/ 56 h 56"/>
                <a:gd name="T2" fmla="*/ 200 w 267"/>
                <a:gd name="T3" fmla="*/ 56 h 56"/>
                <a:gd name="T4" fmla="*/ 267 w 267"/>
                <a:gd name="T5" fmla="*/ 0 h 56"/>
                <a:gd name="T6" fmla="*/ 0 60000 65536"/>
                <a:gd name="T7" fmla="*/ 0 60000 65536"/>
                <a:gd name="T8" fmla="*/ 0 60000 65536"/>
                <a:gd name="T9" fmla="*/ 0 w 267"/>
                <a:gd name="T10" fmla="*/ 0 h 56"/>
                <a:gd name="T11" fmla="*/ 267 w 267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7" h="56">
                  <a:moveTo>
                    <a:pt x="0" y="56"/>
                  </a:moveTo>
                  <a:lnTo>
                    <a:pt x="200" y="56"/>
                  </a:lnTo>
                  <a:lnTo>
                    <a:pt x="267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504" name="Line 49"/>
            <p:cNvSpPr>
              <a:spLocks noChangeShapeType="1"/>
            </p:cNvSpPr>
            <p:nvPr/>
          </p:nvSpPr>
          <p:spPr bwMode="auto">
            <a:xfrm>
              <a:off x="3631" y="2724"/>
              <a:ext cx="1" cy="34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5" name="Group 57"/>
          <p:cNvGrpSpPr>
            <a:grpSpLocks/>
          </p:cNvGrpSpPr>
          <p:nvPr/>
        </p:nvGrpSpPr>
        <p:grpSpPr bwMode="auto">
          <a:xfrm>
            <a:off x="5364088" y="2852936"/>
            <a:ext cx="720081" cy="864096"/>
            <a:chOff x="4098" y="1741"/>
            <a:chExt cx="267" cy="404"/>
          </a:xfrm>
        </p:grpSpPr>
        <p:sp>
          <p:nvSpPr>
            <p:cNvPr id="14493" name="Freeform 51"/>
            <p:cNvSpPr>
              <a:spLocks/>
            </p:cNvSpPr>
            <p:nvPr/>
          </p:nvSpPr>
          <p:spPr bwMode="auto">
            <a:xfrm>
              <a:off x="4098" y="1741"/>
              <a:ext cx="267" cy="404"/>
            </a:xfrm>
            <a:custGeom>
              <a:avLst/>
              <a:gdLst>
                <a:gd name="T0" fmla="*/ 67 w 267"/>
                <a:gd name="T1" fmla="*/ 0 h 404"/>
                <a:gd name="T2" fmla="*/ 0 w 267"/>
                <a:gd name="T3" fmla="*/ 56 h 404"/>
                <a:gd name="T4" fmla="*/ 0 w 267"/>
                <a:gd name="T5" fmla="*/ 404 h 404"/>
                <a:gd name="T6" fmla="*/ 200 w 267"/>
                <a:gd name="T7" fmla="*/ 404 h 404"/>
                <a:gd name="T8" fmla="*/ 267 w 267"/>
                <a:gd name="T9" fmla="*/ 344 h 404"/>
                <a:gd name="T10" fmla="*/ 267 w 267"/>
                <a:gd name="T11" fmla="*/ 0 h 404"/>
                <a:gd name="T12" fmla="*/ 67 w 267"/>
                <a:gd name="T13" fmla="*/ 0 h 40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67"/>
                <a:gd name="T22" fmla="*/ 0 h 404"/>
                <a:gd name="T23" fmla="*/ 267 w 267"/>
                <a:gd name="T24" fmla="*/ 404 h 40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67" h="404">
                  <a:moveTo>
                    <a:pt x="67" y="0"/>
                  </a:moveTo>
                  <a:lnTo>
                    <a:pt x="0" y="56"/>
                  </a:lnTo>
                  <a:lnTo>
                    <a:pt x="0" y="404"/>
                  </a:lnTo>
                  <a:lnTo>
                    <a:pt x="200" y="404"/>
                  </a:lnTo>
                  <a:lnTo>
                    <a:pt x="267" y="344"/>
                  </a:lnTo>
                  <a:lnTo>
                    <a:pt x="267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494" name="Freeform 52"/>
            <p:cNvSpPr>
              <a:spLocks/>
            </p:cNvSpPr>
            <p:nvPr/>
          </p:nvSpPr>
          <p:spPr bwMode="auto">
            <a:xfrm>
              <a:off x="4098" y="1741"/>
              <a:ext cx="267" cy="56"/>
            </a:xfrm>
            <a:custGeom>
              <a:avLst/>
              <a:gdLst>
                <a:gd name="T0" fmla="*/ 0 w 267"/>
                <a:gd name="T1" fmla="*/ 56 h 56"/>
                <a:gd name="T2" fmla="*/ 200 w 267"/>
                <a:gd name="T3" fmla="*/ 56 h 56"/>
                <a:gd name="T4" fmla="*/ 267 w 267"/>
                <a:gd name="T5" fmla="*/ 0 h 56"/>
                <a:gd name="T6" fmla="*/ 67 w 267"/>
                <a:gd name="T7" fmla="*/ 0 h 56"/>
                <a:gd name="T8" fmla="*/ 0 w 267"/>
                <a:gd name="T9" fmla="*/ 56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7"/>
                <a:gd name="T16" fmla="*/ 0 h 56"/>
                <a:gd name="T17" fmla="*/ 267 w 267"/>
                <a:gd name="T18" fmla="*/ 56 h 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7" h="56">
                  <a:moveTo>
                    <a:pt x="0" y="56"/>
                  </a:moveTo>
                  <a:lnTo>
                    <a:pt x="200" y="56"/>
                  </a:lnTo>
                  <a:lnTo>
                    <a:pt x="267" y="0"/>
                  </a:lnTo>
                  <a:lnTo>
                    <a:pt x="67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495" name="Freeform 53"/>
            <p:cNvSpPr>
              <a:spLocks/>
            </p:cNvSpPr>
            <p:nvPr/>
          </p:nvSpPr>
          <p:spPr bwMode="auto">
            <a:xfrm>
              <a:off x="4298" y="1741"/>
              <a:ext cx="67" cy="404"/>
            </a:xfrm>
            <a:custGeom>
              <a:avLst/>
              <a:gdLst>
                <a:gd name="T0" fmla="*/ 0 w 67"/>
                <a:gd name="T1" fmla="*/ 56 h 404"/>
                <a:gd name="T2" fmla="*/ 67 w 67"/>
                <a:gd name="T3" fmla="*/ 0 h 404"/>
                <a:gd name="T4" fmla="*/ 67 w 67"/>
                <a:gd name="T5" fmla="*/ 344 h 404"/>
                <a:gd name="T6" fmla="*/ 0 w 67"/>
                <a:gd name="T7" fmla="*/ 404 h 404"/>
                <a:gd name="T8" fmla="*/ 0 w 67"/>
                <a:gd name="T9" fmla="*/ 56 h 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"/>
                <a:gd name="T16" fmla="*/ 0 h 404"/>
                <a:gd name="T17" fmla="*/ 67 w 67"/>
                <a:gd name="T18" fmla="*/ 404 h 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" h="404">
                  <a:moveTo>
                    <a:pt x="0" y="56"/>
                  </a:moveTo>
                  <a:lnTo>
                    <a:pt x="67" y="0"/>
                  </a:lnTo>
                  <a:lnTo>
                    <a:pt x="67" y="344"/>
                  </a:lnTo>
                  <a:lnTo>
                    <a:pt x="0" y="404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CDCDC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496" name="Freeform 54"/>
            <p:cNvSpPr>
              <a:spLocks/>
            </p:cNvSpPr>
            <p:nvPr/>
          </p:nvSpPr>
          <p:spPr bwMode="auto">
            <a:xfrm>
              <a:off x="4098" y="1741"/>
              <a:ext cx="267" cy="404"/>
            </a:xfrm>
            <a:custGeom>
              <a:avLst/>
              <a:gdLst>
                <a:gd name="T0" fmla="*/ 67 w 267"/>
                <a:gd name="T1" fmla="*/ 0 h 404"/>
                <a:gd name="T2" fmla="*/ 0 w 267"/>
                <a:gd name="T3" fmla="*/ 56 h 404"/>
                <a:gd name="T4" fmla="*/ 0 w 267"/>
                <a:gd name="T5" fmla="*/ 404 h 404"/>
                <a:gd name="T6" fmla="*/ 200 w 267"/>
                <a:gd name="T7" fmla="*/ 404 h 404"/>
                <a:gd name="T8" fmla="*/ 267 w 267"/>
                <a:gd name="T9" fmla="*/ 344 h 404"/>
                <a:gd name="T10" fmla="*/ 267 w 267"/>
                <a:gd name="T11" fmla="*/ 0 h 404"/>
                <a:gd name="T12" fmla="*/ 67 w 267"/>
                <a:gd name="T13" fmla="*/ 0 h 40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67"/>
                <a:gd name="T22" fmla="*/ 0 h 404"/>
                <a:gd name="T23" fmla="*/ 267 w 267"/>
                <a:gd name="T24" fmla="*/ 404 h 40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67" h="404">
                  <a:moveTo>
                    <a:pt x="67" y="0"/>
                  </a:moveTo>
                  <a:lnTo>
                    <a:pt x="0" y="56"/>
                  </a:lnTo>
                  <a:lnTo>
                    <a:pt x="0" y="404"/>
                  </a:lnTo>
                  <a:lnTo>
                    <a:pt x="200" y="404"/>
                  </a:lnTo>
                  <a:lnTo>
                    <a:pt x="267" y="344"/>
                  </a:lnTo>
                  <a:lnTo>
                    <a:pt x="267" y="0"/>
                  </a:lnTo>
                  <a:lnTo>
                    <a:pt x="67" y="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497" name="Freeform 55"/>
            <p:cNvSpPr>
              <a:spLocks/>
            </p:cNvSpPr>
            <p:nvPr/>
          </p:nvSpPr>
          <p:spPr bwMode="auto">
            <a:xfrm>
              <a:off x="4098" y="1741"/>
              <a:ext cx="267" cy="56"/>
            </a:xfrm>
            <a:custGeom>
              <a:avLst/>
              <a:gdLst>
                <a:gd name="T0" fmla="*/ 0 w 267"/>
                <a:gd name="T1" fmla="*/ 56 h 56"/>
                <a:gd name="T2" fmla="*/ 200 w 267"/>
                <a:gd name="T3" fmla="*/ 56 h 56"/>
                <a:gd name="T4" fmla="*/ 267 w 267"/>
                <a:gd name="T5" fmla="*/ 0 h 56"/>
                <a:gd name="T6" fmla="*/ 0 60000 65536"/>
                <a:gd name="T7" fmla="*/ 0 60000 65536"/>
                <a:gd name="T8" fmla="*/ 0 60000 65536"/>
                <a:gd name="T9" fmla="*/ 0 w 267"/>
                <a:gd name="T10" fmla="*/ 0 h 56"/>
                <a:gd name="T11" fmla="*/ 267 w 267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7" h="56">
                  <a:moveTo>
                    <a:pt x="0" y="56"/>
                  </a:moveTo>
                  <a:lnTo>
                    <a:pt x="200" y="56"/>
                  </a:lnTo>
                  <a:lnTo>
                    <a:pt x="267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498" name="Line 56"/>
            <p:cNvSpPr>
              <a:spLocks noChangeShapeType="1"/>
            </p:cNvSpPr>
            <p:nvPr/>
          </p:nvSpPr>
          <p:spPr bwMode="auto">
            <a:xfrm>
              <a:off x="4298" y="1797"/>
              <a:ext cx="1" cy="34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14356" name="Rectangle 60"/>
          <p:cNvSpPr>
            <a:spLocks noChangeArrowheads="1"/>
          </p:cNvSpPr>
          <p:nvPr/>
        </p:nvSpPr>
        <p:spPr bwMode="auto">
          <a:xfrm>
            <a:off x="5868144" y="4695552"/>
            <a:ext cx="114300" cy="1016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ES"/>
          </a:p>
        </p:txBody>
      </p:sp>
      <p:sp>
        <p:nvSpPr>
          <p:cNvPr id="14363" name="Line 67"/>
          <p:cNvSpPr>
            <a:spLocks noChangeShapeType="1"/>
          </p:cNvSpPr>
          <p:nvPr/>
        </p:nvSpPr>
        <p:spPr bwMode="auto">
          <a:xfrm>
            <a:off x="5868144" y="4422502"/>
            <a:ext cx="106363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s-CO"/>
          </a:p>
        </p:txBody>
      </p:sp>
      <p:sp>
        <p:nvSpPr>
          <p:cNvPr id="14365" name="Line 69"/>
          <p:cNvSpPr>
            <a:spLocks noChangeShapeType="1"/>
          </p:cNvSpPr>
          <p:nvPr/>
        </p:nvSpPr>
        <p:spPr bwMode="auto">
          <a:xfrm>
            <a:off x="5868144" y="4606652"/>
            <a:ext cx="106363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s-CO"/>
          </a:p>
        </p:txBody>
      </p:sp>
      <p:grpSp>
        <p:nvGrpSpPr>
          <p:cNvPr id="30" name="Group 153"/>
          <p:cNvGrpSpPr>
            <a:grpSpLocks/>
          </p:cNvGrpSpPr>
          <p:nvPr/>
        </p:nvGrpSpPr>
        <p:grpSpPr bwMode="auto">
          <a:xfrm rot="21231138">
            <a:off x="4153514" y="1197235"/>
            <a:ext cx="581025" cy="3446286"/>
            <a:chOff x="2365" y="941"/>
            <a:chExt cx="366" cy="1783"/>
          </a:xfrm>
        </p:grpSpPr>
        <p:sp>
          <p:nvSpPr>
            <p:cNvPr id="14412" name="Line 151"/>
            <p:cNvSpPr>
              <a:spLocks noChangeShapeType="1"/>
            </p:cNvSpPr>
            <p:nvPr/>
          </p:nvSpPr>
          <p:spPr bwMode="auto">
            <a:xfrm flipV="1">
              <a:off x="2365" y="985"/>
              <a:ext cx="322" cy="17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4413" name="Freeform 152"/>
            <p:cNvSpPr>
              <a:spLocks/>
            </p:cNvSpPr>
            <p:nvPr/>
          </p:nvSpPr>
          <p:spPr bwMode="auto">
            <a:xfrm>
              <a:off x="2648" y="941"/>
              <a:ext cx="83" cy="56"/>
            </a:xfrm>
            <a:custGeom>
              <a:avLst/>
              <a:gdLst>
                <a:gd name="T0" fmla="*/ 83 w 83"/>
                <a:gd name="T1" fmla="*/ 56 h 56"/>
                <a:gd name="T2" fmla="*/ 50 w 83"/>
                <a:gd name="T3" fmla="*/ 0 h 56"/>
                <a:gd name="T4" fmla="*/ 0 w 83"/>
                <a:gd name="T5" fmla="*/ 48 h 56"/>
                <a:gd name="T6" fmla="*/ 83 w 83"/>
                <a:gd name="T7" fmla="*/ 56 h 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3"/>
                <a:gd name="T13" fmla="*/ 0 h 56"/>
                <a:gd name="T14" fmla="*/ 83 w 83"/>
                <a:gd name="T15" fmla="*/ 56 h 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3" h="56">
                  <a:moveTo>
                    <a:pt x="83" y="56"/>
                  </a:moveTo>
                  <a:lnTo>
                    <a:pt x="50" y="0"/>
                  </a:lnTo>
                  <a:lnTo>
                    <a:pt x="0" y="48"/>
                  </a:lnTo>
                  <a:lnTo>
                    <a:pt x="83" y="5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31" name="Group 156"/>
          <p:cNvGrpSpPr>
            <a:grpSpLocks/>
          </p:cNvGrpSpPr>
          <p:nvPr/>
        </p:nvGrpSpPr>
        <p:grpSpPr bwMode="auto">
          <a:xfrm>
            <a:off x="4503986" y="2492896"/>
            <a:ext cx="860102" cy="2193304"/>
            <a:chOff x="2565" y="1601"/>
            <a:chExt cx="611" cy="1151"/>
          </a:xfrm>
        </p:grpSpPr>
        <p:sp>
          <p:nvSpPr>
            <p:cNvPr id="14410" name="Line 154"/>
            <p:cNvSpPr>
              <a:spLocks noChangeShapeType="1"/>
            </p:cNvSpPr>
            <p:nvPr/>
          </p:nvSpPr>
          <p:spPr bwMode="auto">
            <a:xfrm flipV="1">
              <a:off x="2565" y="1641"/>
              <a:ext cx="572" cy="111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4411" name="Freeform 155"/>
            <p:cNvSpPr>
              <a:spLocks/>
            </p:cNvSpPr>
            <p:nvPr/>
          </p:nvSpPr>
          <p:spPr bwMode="auto">
            <a:xfrm>
              <a:off x="3104" y="1601"/>
              <a:ext cx="72" cy="60"/>
            </a:xfrm>
            <a:custGeom>
              <a:avLst/>
              <a:gdLst>
                <a:gd name="T0" fmla="*/ 72 w 72"/>
                <a:gd name="T1" fmla="*/ 60 h 60"/>
                <a:gd name="T2" fmla="*/ 61 w 72"/>
                <a:gd name="T3" fmla="*/ 0 h 60"/>
                <a:gd name="T4" fmla="*/ 0 w 72"/>
                <a:gd name="T5" fmla="*/ 36 h 60"/>
                <a:gd name="T6" fmla="*/ 72 w 72"/>
                <a:gd name="T7" fmla="*/ 60 h 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"/>
                <a:gd name="T13" fmla="*/ 0 h 60"/>
                <a:gd name="T14" fmla="*/ 72 w 72"/>
                <a:gd name="T15" fmla="*/ 60 h 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" h="60">
                  <a:moveTo>
                    <a:pt x="72" y="60"/>
                  </a:moveTo>
                  <a:lnTo>
                    <a:pt x="61" y="0"/>
                  </a:lnTo>
                  <a:lnTo>
                    <a:pt x="0" y="36"/>
                  </a:lnTo>
                  <a:lnTo>
                    <a:pt x="72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4336" name="Group 159"/>
          <p:cNvGrpSpPr>
            <a:grpSpLocks/>
          </p:cNvGrpSpPr>
          <p:nvPr/>
        </p:nvGrpSpPr>
        <p:grpSpPr bwMode="auto">
          <a:xfrm>
            <a:off x="4572001" y="3789040"/>
            <a:ext cx="792088" cy="936104"/>
            <a:chOff x="2698" y="2149"/>
            <a:chExt cx="800" cy="691"/>
          </a:xfrm>
        </p:grpSpPr>
        <p:sp>
          <p:nvSpPr>
            <p:cNvPr id="14408" name="Line 157"/>
            <p:cNvSpPr>
              <a:spLocks noChangeShapeType="1"/>
            </p:cNvSpPr>
            <p:nvPr/>
          </p:nvSpPr>
          <p:spPr bwMode="auto">
            <a:xfrm flipV="1">
              <a:off x="2698" y="2180"/>
              <a:ext cx="767" cy="6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4409" name="Freeform 158"/>
            <p:cNvSpPr>
              <a:spLocks/>
            </p:cNvSpPr>
            <p:nvPr/>
          </p:nvSpPr>
          <p:spPr bwMode="auto">
            <a:xfrm>
              <a:off x="3420" y="2149"/>
              <a:ext cx="78" cy="59"/>
            </a:xfrm>
            <a:custGeom>
              <a:avLst/>
              <a:gdLst>
                <a:gd name="T0" fmla="*/ 67 w 78"/>
                <a:gd name="T1" fmla="*/ 59 h 59"/>
                <a:gd name="T2" fmla="*/ 78 w 78"/>
                <a:gd name="T3" fmla="*/ 0 h 59"/>
                <a:gd name="T4" fmla="*/ 0 w 78"/>
                <a:gd name="T5" fmla="*/ 23 h 59"/>
                <a:gd name="T6" fmla="*/ 67 w 78"/>
                <a:gd name="T7" fmla="*/ 59 h 5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8"/>
                <a:gd name="T13" fmla="*/ 0 h 59"/>
                <a:gd name="T14" fmla="*/ 78 w 78"/>
                <a:gd name="T15" fmla="*/ 59 h 5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" h="59">
                  <a:moveTo>
                    <a:pt x="67" y="59"/>
                  </a:moveTo>
                  <a:lnTo>
                    <a:pt x="78" y="0"/>
                  </a:lnTo>
                  <a:lnTo>
                    <a:pt x="0" y="23"/>
                  </a:lnTo>
                  <a:lnTo>
                    <a:pt x="67" y="5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4341" name="Group 167"/>
          <p:cNvGrpSpPr>
            <a:grpSpLocks/>
          </p:cNvGrpSpPr>
          <p:nvPr/>
        </p:nvGrpSpPr>
        <p:grpSpPr bwMode="auto">
          <a:xfrm>
            <a:off x="3402013" y="661988"/>
            <a:ext cx="317500" cy="184150"/>
            <a:chOff x="2143" y="417"/>
            <a:chExt cx="200" cy="116"/>
          </a:xfrm>
        </p:grpSpPr>
        <p:sp>
          <p:nvSpPr>
            <p:cNvPr id="14403" name="Freeform 164"/>
            <p:cNvSpPr>
              <a:spLocks/>
            </p:cNvSpPr>
            <p:nvPr/>
          </p:nvSpPr>
          <p:spPr bwMode="auto">
            <a:xfrm>
              <a:off x="2143" y="417"/>
              <a:ext cx="200" cy="116"/>
            </a:xfrm>
            <a:custGeom>
              <a:avLst/>
              <a:gdLst>
                <a:gd name="T0" fmla="*/ 100 w 200"/>
                <a:gd name="T1" fmla="*/ 0 h 116"/>
                <a:gd name="T2" fmla="*/ 61 w 200"/>
                <a:gd name="T3" fmla="*/ 0 h 116"/>
                <a:gd name="T4" fmla="*/ 27 w 200"/>
                <a:gd name="T5" fmla="*/ 4 h 116"/>
                <a:gd name="T6" fmla="*/ 5 w 200"/>
                <a:gd name="T7" fmla="*/ 12 h 116"/>
                <a:gd name="T8" fmla="*/ 0 w 200"/>
                <a:gd name="T9" fmla="*/ 16 h 116"/>
                <a:gd name="T10" fmla="*/ 0 w 200"/>
                <a:gd name="T11" fmla="*/ 96 h 116"/>
                <a:gd name="T12" fmla="*/ 5 w 200"/>
                <a:gd name="T13" fmla="*/ 104 h 116"/>
                <a:gd name="T14" fmla="*/ 27 w 200"/>
                <a:gd name="T15" fmla="*/ 112 h 116"/>
                <a:gd name="T16" fmla="*/ 61 w 200"/>
                <a:gd name="T17" fmla="*/ 116 h 116"/>
                <a:gd name="T18" fmla="*/ 100 w 200"/>
                <a:gd name="T19" fmla="*/ 116 h 116"/>
                <a:gd name="T20" fmla="*/ 138 w 200"/>
                <a:gd name="T21" fmla="*/ 116 h 116"/>
                <a:gd name="T22" fmla="*/ 172 w 200"/>
                <a:gd name="T23" fmla="*/ 112 h 116"/>
                <a:gd name="T24" fmla="*/ 194 w 200"/>
                <a:gd name="T25" fmla="*/ 104 h 116"/>
                <a:gd name="T26" fmla="*/ 200 w 200"/>
                <a:gd name="T27" fmla="*/ 96 h 116"/>
                <a:gd name="T28" fmla="*/ 200 w 200"/>
                <a:gd name="T29" fmla="*/ 16 h 116"/>
                <a:gd name="T30" fmla="*/ 194 w 200"/>
                <a:gd name="T31" fmla="*/ 12 h 116"/>
                <a:gd name="T32" fmla="*/ 172 w 200"/>
                <a:gd name="T33" fmla="*/ 4 h 116"/>
                <a:gd name="T34" fmla="*/ 138 w 200"/>
                <a:gd name="T35" fmla="*/ 0 h 116"/>
                <a:gd name="T36" fmla="*/ 100 w 200"/>
                <a:gd name="T37" fmla="*/ 0 h 11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0"/>
                <a:gd name="T58" fmla="*/ 0 h 116"/>
                <a:gd name="T59" fmla="*/ 200 w 200"/>
                <a:gd name="T60" fmla="*/ 116 h 11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0" h="116">
                  <a:moveTo>
                    <a:pt x="100" y="0"/>
                  </a:moveTo>
                  <a:lnTo>
                    <a:pt x="61" y="0"/>
                  </a:lnTo>
                  <a:lnTo>
                    <a:pt x="27" y="4"/>
                  </a:lnTo>
                  <a:lnTo>
                    <a:pt x="5" y="12"/>
                  </a:lnTo>
                  <a:lnTo>
                    <a:pt x="0" y="16"/>
                  </a:lnTo>
                  <a:lnTo>
                    <a:pt x="0" y="96"/>
                  </a:lnTo>
                  <a:lnTo>
                    <a:pt x="5" y="104"/>
                  </a:lnTo>
                  <a:lnTo>
                    <a:pt x="27" y="112"/>
                  </a:lnTo>
                  <a:lnTo>
                    <a:pt x="61" y="116"/>
                  </a:lnTo>
                  <a:lnTo>
                    <a:pt x="100" y="116"/>
                  </a:lnTo>
                  <a:lnTo>
                    <a:pt x="138" y="116"/>
                  </a:lnTo>
                  <a:lnTo>
                    <a:pt x="172" y="112"/>
                  </a:lnTo>
                  <a:lnTo>
                    <a:pt x="194" y="104"/>
                  </a:lnTo>
                  <a:lnTo>
                    <a:pt x="200" y="96"/>
                  </a:lnTo>
                  <a:lnTo>
                    <a:pt x="200" y="16"/>
                  </a:lnTo>
                  <a:lnTo>
                    <a:pt x="194" y="12"/>
                  </a:lnTo>
                  <a:lnTo>
                    <a:pt x="172" y="4"/>
                  </a:lnTo>
                  <a:lnTo>
                    <a:pt x="138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404" name="Freeform 165"/>
            <p:cNvSpPr>
              <a:spLocks/>
            </p:cNvSpPr>
            <p:nvPr/>
          </p:nvSpPr>
          <p:spPr bwMode="auto">
            <a:xfrm>
              <a:off x="2143" y="417"/>
              <a:ext cx="200" cy="116"/>
            </a:xfrm>
            <a:custGeom>
              <a:avLst/>
              <a:gdLst>
                <a:gd name="T0" fmla="*/ 100 w 200"/>
                <a:gd name="T1" fmla="*/ 0 h 116"/>
                <a:gd name="T2" fmla="*/ 61 w 200"/>
                <a:gd name="T3" fmla="*/ 0 h 116"/>
                <a:gd name="T4" fmla="*/ 27 w 200"/>
                <a:gd name="T5" fmla="*/ 4 h 116"/>
                <a:gd name="T6" fmla="*/ 5 w 200"/>
                <a:gd name="T7" fmla="*/ 12 h 116"/>
                <a:gd name="T8" fmla="*/ 0 w 200"/>
                <a:gd name="T9" fmla="*/ 16 h 116"/>
                <a:gd name="T10" fmla="*/ 0 w 200"/>
                <a:gd name="T11" fmla="*/ 96 h 116"/>
                <a:gd name="T12" fmla="*/ 5 w 200"/>
                <a:gd name="T13" fmla="*/ 104 h 116"/>
                <a:gd name="T14" fmla="*/ 27 w 200"/>
                <a:gd name="T15" fmla="*/ 112 h 116"/>
                <a:gd name="T16" fmla="*/ 61 w 200"/>
                <a:gd name="T17" fmla="*/ 116 h 116"/>
                <a:gd name="T18" fmla="*/ 100 w 200"/>
                <a:gd name="T19" fmla="*/ 116 h 116"/>
                <a:gd name="T20" fmla="*/ 138 w 200"/>
                <a:gd name="T21" fmla="*/ 116 h 116"/>
                <a:gd name="T22" fmla="*/ 172 w 200"/>
                <a:gd name="T23" fmla="*/ 112 h 116"/>
                <a:gd name="T24" fmla="*/ 194 w 200"/>
                <a:gd name="T25" fmla="*/ 104 h 116"/>
                <a:gd name="T26" fmla="*/ 200 w 200"/>
                <a:gd name="T27" fmla="*/ 96 h 116"/>
                <a:gd name="T28" fmla="*/ 200 w 200"/>
                <a:gd name="T29" fmla="*/ 16 h 116"/>
                <a:gd name="T30" fmla="*/ 194 w 200"/>
                <a:gd name="T31" fmla="*/ 12 h 116"/>
                <a:gd name="T32" fmla="*/ 172 w 200"/>
                <a:gd name="T33" fmla="*/ 4 h 116"/>
                <a:gd name="T34" fmla="*/ 138 w 200"/>
                <a:gd name="T35" fmla="*/ 0 h 116"/>
                <a:gd name="T36" fmla="*/ 100 w 200"/>
                <a:gd name="T37" fmla="*/ 0 h 11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0"/>
                <a:gd name="T58" fmla="*/ 0 h 116"/>
                <a:gd name="T59" fmla="*/ 200 w 200"/>
                <a:gd name="T60" fmla="*/ 116 h 11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0" h="116">
                  <a:moveTo>
                    <a:pt x="100" y="0"/>
                  </a:moveTo>
                  <a:lnTo>
                    <a:pt x="61" y="0"/>
                  </a:lnTo>
                  <a:lnTo>
                    <a:pt x="27" y="4"/>
                  </a:lnTo>
                  <a:lnTo>
                    <a:pt x="5" y="12"/>
                  </a:lnTo>
                  <a:lnTo>
                    <a:pt x="0" y="16"/>
                  </a:lnTo>
                  <a:lnTo>
                    <a:pt x="0" y="96"/>
                  </a:lnTo>
                  <a:lnTo>
                    <a:pt x="5" y="104"/>
                  </a:lnTo>
                  <a:lnTo>
                    <a:pt x="27" y="112"/>
                  </a:lnTo>
                  <a:lnTo>
                    <a:pt x="61" y="116"/>
                  </a:lnTo>
                  <a:lnTo>
                    <a:pt x="100" y="116"/>
                  </a:lnTo>
                  <a:lnTo>
                    <a:pt x="138" y="116"/>
                  </a:lnTo>
                  <a:lnTo>
                    <a:pt x="172" y="112"/>
                  </a:lnTo>
                  <a:lnTo>
                    <a:pt x="194" y="104"/>
                  </a:lnTo>
                  <a:lnTo>
                    <a:pt x="200" y="96"/>
                  </a:lnTo>
                  <a:lnTo>
                    <a:pt x="200" y="16"/>
                  </a:lnTo>
                  <a:lnTo>
                    <a:pt x="194" y="12"/>
                  </a:lnTo>
                  <a:lnTo>
                    <a:pt x="172" y="4"/>
                  </a:lnTo>
                  <a:lnTo>
                    <a:pt x="138" y="0"/>
                  </a:lnTo>
                  <a:lnTo>
                    <a:pt x="100" y="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4405" name="Freeform 166"/>
            <p:cNvSpPr>
              <a:spLocks/>
            </p:cNvSpPr>
            <p:nvPr/>
          </p:nvSpPr>
          <p:spPr bwMode="auto">
            <a:xfrm>
              <a:off x="2143" y="433"/>
              <a:ext cx="200" cy="20"/>
            </a:xfrm>
            <a:custGeom>
              <a:avLst/>
              <a:gdLst>
                <a:gd name="T0" fmla="*/ 0 w 200"/>
                <a:gd name="T1" fmla="*/ 0 h 20"/>
                <a:gd name="T2" fmla="*/ 5 w 200"/>
                <a:gd name="T3" fmla="*/ 8 h 20"/>
                <a:gd name="T4" fmla="*/ 27 w 200"/>
                <a:gd name="T5" fmla="*/ 16 h 20"/>
                <a:gd name="T6" fmla="*/ 61 w 200"/>
                <a:gd name="T7" fmla="*/ 20 h 20"/>
                <a:gd name="T8" fmla="*/ 100 w 200"/>
                <a:gd name="T9" fmla="*/ 20 h 20"/>
                <a:gd name="T10" fmla="*/ 138 w 200"/>
                <a:gd name="T11" fmla="*/ 20 h 20"/>
                <a:gd name="T12" fmla="*/ 172 w 200"/>
                <a:gd name="T13" fmla="*/ 16 h 20"/>
                <a:gd name="T14" fmla="*/ 194 w 200"/>
                <a:gd name="T15" fmla="*/ 8 h 20"/>
                <a:gd name="T16" fmla="*/ 200 w 200"/>
                <a:gd name="T17" fmla="*/ 0 h 2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00"/>
                <a:gd name="T28" fmla="*/ 0 h 20"/>
                <a:gd name="T29" fmla="*/ 200 w 200"/>
                <a:gd name="T30" fmla="*/ 20 h 2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00" h="20">
                  <a:moveTo>
                    <a:pt x="0" y="0"/>
                  </a:moveTo>
                  <a:lnTo>
                    <a:pt x="5" y="8"/>
                  </a:lnTo>
                  <a:lnTo>
                    <a:pt x="27" y="16"/>
                  </a:lnTo>
                  <a:lnTo>
                    <a:pt x="61" y="20"/>
                  </a:lnTo>
                  <a:lnTo>
                    <a:pt x="100" y="20"/>
                  </a:lnTo>
                  <a:lnTo>
                    <a:pt x="138" y="20"/>
                  </a:lnTo>
                  <a:lnTo>
                    <a:pt x="172" y="16"/>
                  </a:lnTo>
                  <a:lnTo>
                    <a:pt x="194" y="8"/>
                  </a:lnTo>
                  <a:lnTo>
                    <a:pt x="20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4351" name="Group 182"/>
          <p:cNvGrpSpPr>
            <a:grpSpLocks/>
          </p:cNvGrpSpPr>
          <p:nvPr/>
        </p:nvGrpSpPr>
        <p:grpSpPr bwMode="auto">
          <a:xfrm>
            <a:off x="6270724" y="4686300"/>
            <a:ext cx="317500" cy="95250"/>
            <a:chOff x="3765" y="2952"/>
            <a:chExt cx="200" cy="60"/>
          </a:xfrm>
        </p:grpSpPr>
        <p:sp>
          <p:nvSpPr>
            <p:cNvPr id="14392" name="Line 180"/>
            <p:cNvSpPr>
              <a:spLocks noChangeShapeType="1"/>
            </p:cNvSpPr>
            <p:nvPr/>
          </p:nvSpPr>
          <p:spPr bwMode="auto">
            <a:xfrm>
              <a:off x="3765" y="2980"/>
              <a:ext cx="139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4393" name="Freeform 181"/>
            <p:cNvSpPr>
              <a:spLocks/>
            </p:cNvSpPr>
            <p:nvPr/>
          </p:nvSpPr>
          <p:spPr bwMode="auto">
            <a:xfrm>
              <a:off x="3893" y="2952"/>
              <a:ext cx="72" cy="60"/>
            </a:xfrm>
            <a:custGeom>
              <a:avLst/>
              <a:gdLst>
                <a:gd name="T0" fmla="*/ 0 w 72"/>
                <a:gd name="T1" fmla="*/ 60 h 60"/>
                <a:gd name="T2" fmla="*/ 72 w 72"/>
                <a:gd name="T3" fmla="*/ 28 h 60"/>
                <a:gd name="T4" fmla="*/ 0 w 72"/>
                <a:gd name="T5" fmla="*/ 0 h 60"/>
                <a:gd name="T6" fmla="*/ 0 w 72"/>
                <a:gd name="T7" fmla="*/ 60 h 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"/>
                <a:gd name="T13" fmla="*/ 0 h 60"/>
                <a:gd name="T14" fmla="*/ 72 w 72"/>
                <a:gd name="T15" fmla="*/ 60 h 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" h="60">
                  <a:moveTo>
                    <a:pt x="0" y="60"/>
                  </a:moveTo>
                  <a:lnTo>
                    <a:pt x="72" y="28"/>
                  </a:lnTo>
                  <a:lnTo>
                    <a:pt x="0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14366" name="Group 191"/>
          <p:cNvGrpSpPr>
            <a:grpSpLocks/>
          </p:cNvGrpSpPr>
          <p:nvPr/>
        </p:nvGrpSpPr>
        <p:grpSpPr bwMode="auto">
          <a:xfrm>
            <a:off x="3789363" y="700088"/>
            <a:ext cx="317500" cy="95250"/>
            <a:chOff x="2387" y="441"/>
            <a:chExt cx="200" cy="60"/>
          </a:xfrm>
        </p:grpSpPr>
        <p:sp>
          <p:nvSpPr>
            <p:cNvPr id="14386" name="Line 189"/>
            <p:cNvSpPr>
              <a:spLocks noChangeShapeType="1"/>
            </p:cNvSpPr>
            <p:nvPr/>
          </p:nvSpPr>
          <p:spPr bwMode="auto">
            <a:xfrm flipH="1">
              <a:off x="2448" y="473"/>
              <a:ext cx="139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14387" name="Freeform 190"/>
            <p:cNvSpPr>
              <a:spLocks/>
            </p:cNvSpPr>
            <p:nvPr/>
          </p:nvSpPr>
          <p:spPr bwMode="auto">
            <a:xfrm>
              <a:off x="2387" y="441"/>
              <a:ext cx="72" cy="60"/>
            </a:xfrm>
            <a:custGeom>
              <a:avLst/>
              <a:gdLst>
                <a:gd name="T0" fmla="*/ 72 w 72"/>
                <a:gd name="T1" fmla="*/ 0 h 60"/>
                <a:gd name="T2" fmla="*/ 0 w 72"/>
                <a:gd name="T3" fmla="*/ 32 h 60"/>
                <a:gd name="T4" fmla="*/ 72 w 72"/>
                <a:gd name="T5" fmla="*/ 60 h 60"/>
                <a:gd name="T6" fmla="*/ 72 w 72"/>
                <a:gd name="T7" fmla="*/ 0 h 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"/>
                <a:gd name="T13" fmla="*/ 0 h 60"/>
                <a:gd name="T14" fmla="*/ 72 w 72"/>
                <a:gd name="T15" fmla="*/ 60 h 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" h="60">
                  <a:moveTo>
                    <a:pt x="72" y="0"/>
                  </a:moveTo>
                  <a:lnTo>
                    <a:pt x="0" y="32"/>
                  </a:lnTo>
                  <a:lnTo>
                    <a:pt x="72" y="6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14381" name="Rectangle 193"/>
          <p:cNvSpPr>
            <a:spLocks noChangeArrowheads="1"/>
          </p:cNvSpPr>
          <p:nvPr/>
        </p:nvSpPr>
        <p:spPr bwMode="auto">
          <a:xfrm>
            <a:off x="4716016" y="692696"/>
            <a:ext cx="324036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es-CO" sz="1400" dirty="0" smtClean="0">
                <a:solidFill>
                  <a:srgbClr val="000000"/>
                </a:solidFill>
                <a:latin typeface="+mj-lt"/>
                <a:ea typeface="Verdana" pitchFamily="34" charset="0"/>
                <a:cs typeface="Verdana" pitchFamily="34" charset="0"/>
              </a:rPr>
              <a:t>Del 1 día del 7 mes hasta el primer día del 13</a:t>
            </a:r>
          </a:p>
          <a:p>
            <a:r>
              <a:rPr lang="es-CO" sz="1400" dirty="0" smtClean="0">
                <a:solidFill>
                  <a:srgbClr val="000000"/>
                </a:solidFill>
                <a:latin typeface="+mj-lt"/>
                <a:ea typeface="Verdana" pitchFamily="34" charset="0"/>
                <a:cs typeface="Verdana" pitchFamily="34" charset="0"/>
              </a:rPr>
              <a:t> Mes con excepciones.</a:t>
            </a:r>
            <a:endParaRPr lang="es-ES" sz="1400" dirty="0"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382" name="Rectangle 194"/>
          <p:cNvSpPr>
            <a:spLocks noChangeArrowheads="1"/>
          </p:cNvSpPr>
          <p:nvPr/>
        </p:nvSpPr>
        <p:spPr bwMode="auto">
          <a:xfrm>
            <a:off x="5184577" y="2996952"/>
            <a:ext cx="4427983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S" sz="1600" dirty="0">
                <a:solidFill>
                  <a:srgbClr val="000000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        </a:t>
            </a:r>
            <a:r>
              <a:rPr lang="es-ES" sz="1600" dirty="0" smtClean="0">
                <a:solidFill>
                  <a:srgbClr val="000000"/>
                </a:solidFill>
                <a:latin typeface="+mj-lt"/>
                <a:ea typeface="Verdana" pitchFamily="34" charset="0"/>
                <a:cs typeface="Verdana" pitchFamily="34" charset="0"/>
              </a:rPr>
              <a:t>R.M.N cateterismo-</a:t>
            </a:r>
            <a:r>
              <a:rPr lang="es-ES" sz="1600" dirty="0" err="1" smtClean="0">
                <a:solidFill>
                  <a:srgbClr val="000000"/>
                </a:solidFill>
                <a:latin typeface="+mj-lt"/>
                <a:ea typeface="Verdana" pitchFamily="34" charset="0"/>
                <a:cs typeface="Verdana" pitchFamily="34" charset="0"/>
              </a:rPr>
              <a:t>hemodinamia</a:t>
            </a:r>
            <a:r>
              <a:rPr lang="es-ES" sz="1600" dirty="0" smtClean="0">
                <a:solidFill>
                  <a:srgbClr val="000000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</a:p>
          <a:p>
            <a:pPr algn="ctr"/>
            <a:r>
              <a:rPr lang="es-ES" sz="1600" dirty="0" smtClean="0">
                <a:solidFill>
                  <a:srgbClr val="000000"/>
                </a:solidFill>
                <a:latin typeface="+mj-lt"/>
                <a:ea typeface="Verdana" pitchFamily="34" charset="0"/>
                <a:cs typeface="Verdana" pitchFamily="34" charset="0"/>
              </a:rPr>
              <a:t>Estudio electro fisiológico</a:t>
            </a:r>
            <a:endParaRPr lang="es-ES" sz="1600" dirty="0"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383" name="Rectangle 195"/>
          <p:cNvSpPr>
            <a:spLocks noChangeArrowheads="1"/>
          </p:cNvSpPr>
          <p:nvPr/>
        </p:nvSpPr>
        <p:spPr bwMode="auto">
          <a:xfrm>
            <a:off x="6179120" y="3501008"/>
            <a:ext cx="3073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es-CO" sz="1600" dirty="0" smtClean="0">
                <a:solidFill>
                  <a:srgbClr val="000000"/>
                </a:solidFill>
                <a:latin typeface="+mj-lt"/>
                <a:ea typeface="Verdana" pitchFamily="34" charset="0"/>
                <a:cs typeface="Verdana" pitchFamily="34" charset="0"/>
              </a:rPr>
              <a:t>Hasta el primer día del 25 mes</a:t>
            </a:r>
            <a:r>
              <a:rPr lang="es-CO" sz="1400" dirty="0" smtClean="0">
                <a:solidFill>
                  <a:srgbClr val="000000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.</a:t>
            </a:r>
            <a:endParaRPr lang="es-ES" sz="1400" dirty="0">
              <a:latin typeface="+mj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384" name="Rectangle 197"/>
          <p:cNvSpPr>
            <a:spLocks noChangeArrowheads="1"/>
          </p:cNvSpPr>
          <p:nvPr/>
        </p:nvSpPr>
        <p:spPr bwMode="auto">
          <a:xfrm>
            <a:off x="6532479" y="4149080"/>
            <a:ext cx="257602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/>
            <a:endParaRPr lang="es-ES" sz="1800" b="1" dirty="0">
              <a:solidFill>
                <a:srgbClr val="000000"/>
              </a:solidFill>
              <a:latin typeface="+mj-lt"/>
              <a:ea typeface="Arial Unicode MS" pitchFamily="34" charset="-128"/>
              <a:cs typeface="Arial Unicode MS" pitchFamily="34" charset="-128"/>
            </a:endParaRPr>
          </a:p>
          <a:p>
            <a:pPr algn="ctr"/>
            <a:r>
              <a:rPr lang="es-ES" sz="2000" b="1" dirty="0" smtClean="0">
                <a:solidFill>
                  <a:srgbClr val="000000"/>
                </a:solidFill>
                <a:latin typeface="+mj-lt"/>
                <a:ea typeface="Verdana" pitchFamily="34" charset="0"/>
                <a:cs typeface="Verdana" pitchFamily="34" charset="0"/>
              </a:rPr>
              <a:t>USUARIOS COMUNES</a:t>
            </a:r>
          </a:p>
          <a:p>
            <a:pPr algn="ctr"/>
            <a:r>
              <a:rPr lang="es-ES" sz="1600" dirty="0" smtClean="0">
                <a:solidFill>
                  <a:srgbClr val="000000"/>
                </a:solidFill>
                <a:latin typeface="+mj-lt"/>
                <a:ea typeface="Verdana" pitchFamily="34" charset="0"/>
                <a:cs typeface="Verdana" pitchFamily="34" charset="0"/>
              </a:rPr>
              <a:t>IPS ASINGACION </a:t>
            </a:r>
            <a:r>
              <a:rPr lang="es-ES" sz="1600" b="1" dirty="0" smtClean="0">
                <a:solidFill>
                  <a:srgbClr val="000000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.</a:t>
            </a:r>
            <a:endParaRPr lang="es-CO" sz="1600" b="1" dirty="0">
              <a:solidFill>
                <a:srgbClr val="000000"/>
              </a:solidFill>
              <a:latin typeface="+mj-lt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9" name="Rectangle 193"/>
          <p:cNvSpPr>
            <a:spLocks noChangeArrowheads="1"/>
          </p:cNvSpPr>
          <p:nvPr/>
        </p:nvSpPr>
        <p:spPr bwMode="auto">
          <a:xfrm>
            <a:off x="5796136" y="1700808"/>
            <a:ext cx="288032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es-CO" sz="1400" b="1" dirty="0" smtClean="0">
                <a:solidFill>
                  <a:srgbClr val="000000"/>
                </a:solidFill>
                <a:latin typeface="+mj-lt"/>
                <a:ea typeface="Verdana" pitchFamily="34" charset="0"/>
                <a:cs typeface="Verdana" pitchFamily="34" charset="0"/>
              </a:rPr>
              <a:t>COBERTURA DEL 100% </a:t>
            </a:r>
            <a:r>
              <a:rPr lang="es-CO" sz="1400" dirty="0" smtClean="0">
                <a:solidFill>
                  <a:srgbClr val="000000"/>
                </a:solidFill>
                <a:latin typeface="+mj-lt"/>
                <a:ea typeface="Verdana" pitchFamily="34" charset="0"/>
                <a:cs typeface="Verdana" pitchFamily="34" charset="0"/>
              </a:rPr>
              <a:t>Después Del Mes 13. </a:t>
            </a:r>
            <a:endParaRPr lang="es-ES" sz="1400" dirty="0">
              <a:latin typeface="+mj-lt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8434" name="Picture 2" descr="http://cache2.asset-cache.net/xr/6263-000167.jpg?v=1&amp;c=NewsMaker&amp;k=3&amp;d=910C62E22B9F47AA1BCE4F94A48C599D07344FCDC3D30233508955AF97E98EC46910B0C7CBEF7A36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58213" y="-8686800"/>
            <a:ext cx="3238500" cy="3219450"/>
          </a:xfrm>
          <a:prstGeom prst="rect">
            <a:avLst/>
          </a:prstGeom>
          <a:noFill/>
        </p:spPr>
      </p:pic>
      <p:pic>
        <p:nvPicPr>
          <p:cNvPr id="18436" name="Picture 4" descr="http://cache2.asset-cache.net/xr/6263-000167.jpg?v=1&amp;c=NewsMaker&amp;k=3&amp;d=910C62E22B9F47AA1BCE4F94A48C599D07344FCDC3D30233508955AF97E98EC46910B0C7CBEF7A36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58213" y="-8686800"/>
            <a:ext cx="3238500" cy="3219450"/>
          </a:xfrm>
          <a:prstGeom prst="rect">
            <a:avLst/>
          </a:prstGeom>
          <a:noFill/>
        </p:spPr>
      </p:pic>
      <p:grpSp>
        <p:nvGrpSpPr>
          <p:cNvPr id="92" name="Group 159"/>
          <p:cNvGrpSpPr>
            <a:grpSpLocks/>
          </p:cNvGrpSpPr>
          <p:nvPr/>
        </p:nvGrpSpPr>
        <p:grpSpPr bwMode="auto">
          <a:xfrm>
            <a:off x="4572000" y="4797152"/>
            <a:ext cx="1080119" cy="648072"/>
            <a:chOff x="2698" y="2149"/>
            <a:chExt cx="800" cy="691"/>
          </a:xfrm>
        </p:grpSpPr>
        <p:sp>
          <p:nvSpPr>
            <p:cNvPr id="93" name="Line 157"/>
            <p:cNvSpPr>
              <a:spLocks noChangeShapeType="1"/>
            </p:cNvSpPr>
            <p:nvPr/>
          </p:nvSpPr>
          <p:spPr bwMode="auto">
            <a:xfrm flipV="1">
              <a:off x="2698" y="2180"/>
              <a:ext cx="767" cy="6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94" name="Freeform 158"/>
            <p:cNvSpPr>
              <a:spLocks/>
            </p:cNvSpPr>
            <p:nvPr/>
          </p:nvSpPr>
          <p:spPr bwMode="auto">
            <a:xfrm>
              <a:off x="3420" y="2149"/>
              <a:ext cx="78" cy="59"/>
            </a:xfrm>
            <a:custGeom>
              <a:avLst/>
              <a:gdLst>
                <a:gd name="T0" fmla="*/ 67 w 78"/>
                <a:gd name="T1" fmla="*/ 59 h 59"/>
                <a:gd name="T2" fmla="*/ 78 w 78"/>
                <a:gd name="T3" fmla="*/ 0 h 59"/>
                <a:gd name="T4" fmla="*/ 0 w 78"/>
                <a:gd name="T5" fmla="*/ 23 h 59"/>
                <a:gd name="T6" fmla="*/ 67 w 78"/>
                <a:gd name="T7" fmla="*/ 59 h 5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8"/>
                <a:gd name="T13" fmla="*/ 0 h 59"/>
                <a:gd name="T14" fmla="*/ 78 w 78"/>
                <a:gd name="T15" fmla="*/ 59 h 5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" h="59">
                  <a:moveTo>
                    <a:pt x="67" y="59"/>
                  </a:moveTo>
                  <a:lnTo>
                    <a:pt x="78" y="0"/>
                  </a:lnTo>
                  <a:lnTo>
                    <a:pt x="0" y="23"/>
                  </a:lnTo>
                  <a:lnTo>
                    <a:pt x="67" y="5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</p:grpSp>
      <p:pic>
        <p:nvPicPr>
          <p:cNvPr id="5122" name="Picture 2" descr="http://www.volandojuntos.com/infoptos/ganardinero/dinero_3d_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7" y="1602418"/>
            <a:ext cx="4532174" cy="45321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protecciondedatosmexico.mx/wp-content/uploads/2013/10/call-center-reps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689" y="4809904"/>
            <a:ext cx="1714499" cy="139409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split dir="in"/>
    <p:sndAc>
      <p:stSnd>
        <p:snd r:embed="rId3" name="hammer.wav"/>
      </p:stSnd>
    </p:sndAc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5292080" y="1215723"/>
            <a:ext cx="3240360" cy="4877573"/>
          </a:xfrm>
          <a:prstGeom prst="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s-CO" b="1" dirty="0" smtClean="0">
                <a:solidFill>
                  <a:schemeClr val="tx1"/>
                </a:solidFill>
              </a:rPr>
              <a:t>Los Usuarios De  Programa Oro Y Su Extensión Años Dorados Tendrán Derecho A  Las Ayudas Del Numeral 2.2 Y 2.3  </a:t>
            </a:r>
            <a:r>
              <a:rPr lang="es-CO" b="1" u="sng" dirty="0" smtClean="0">
                <a:solidFill>
                  <a:schemeClr val="tx1"/>
                </a:solidFill>
              </a:rPr>
              <a:t>Una Vez Por Usuario/Padecimiento/Año/Contrato</a:t>
            </a:r>
            <a:r>
              <a:rPr lang="es-CO" b="1" dirty="0" smtClean="0">
                <a:solidFill>
                  <a:schemeClr val="tx1"/>
                </a:solidFill>
              </a:rPr>
              <a:t>, y </a:t>
            </a:r>
            <a:r>
              <a:rPr lang="es-CO" b="1" dirty="0">
                <a:solidFill>
                  <a:schemeClr val="tx1"/>
                </a:solidFill>
              </a:rPr>
              <a:t>h</a:t>
            </a:r>
            <a:r>
              <a:rPr lang="es-CO" b="1" dirty="0" smtClean="0">
                <a:solidFill>
                  <a:schemeClr val="tx1"/>
                </a:solidFill>
              </a:rPr>
              <a:t>asta Un Segundo Por Criterio De Auditoria Medica.</a:t>
            </a:r>
          </a:p>
          <a:p>
            <a:pPr marL="285750" indent="-285750">
              <a:buFont typeface="Arial" pitchFamily="34" charset="0"/>
              <a:buChar char="•"/>
            </a:pPr>
            <a:endParaRPr lang="es-CO" b="1" dirty="0" smtClean="0">
              <a:solidFill>
                <a:schemeClr val="tx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s-CO" b="1" dirty="0" smtClean="0">
                <a:solidFill>
                  <a:schemeClr val="tx1"/>
                </a:solidFill>
              </a:rPr>
              <a:t>No hay proporcionalidad</a:t>
            </a:r>
          </a:p>
          <a:p>
            <a:pPr marL="285750" indent="-285750">
              <a:buFont typeface="Arial" pitchFamily="34" charset="0"/>
              <a:buChar char="•"/>
            </a:pPr>
            <a:endParaRPr lang="es-CO" b="1" dirty="0" smtClean="0">
              <a:solidFill>
                <a:schemeClr val="tx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s-CO" b="1" dirty="0" smtClean="0">
                <a:solidFill>
                  <a:schemeClr val="tx1"/>
                </a:solidFill>
              </a:rPr>
              <a:t>El tope es por ayuda no por la suma de ayudas</a:t>
            </a:r>
            <a:endParaRPr lang="es-CO" b="1" dirty="0">
              <a:solidFill>
                <a:schemeClr val="tx1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2831" y="567711"/>
            <a:ext cx="2376264" cy="133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 descr="http://www.elperromorao.com/wp-content/uploads/2010/05/39817481_Top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89" y="2060848"/>
            <a:ext cx="3896432" cy="385535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97717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Marcador de contenido"/>
          <p:cNvGraphicFramePr>
            <a:graphicFrameLocks noGrp="1"/>
          </p:cNvGraphicFramePr>
          <p:nvPr>
            <p:ph idx="4294967295"/>
          </p:nvPr>
        </p:nvGraphicFramePr>
        <p:xfrm>
          <a:off x="323528" y="1556792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4 Rectángulo"/>
          <p:cNvSpPr/>
          <p:nvPr/>
        </p:nvSpPr>
        <p:spPr>
          <a:xfrm>
            <a:off x="539552" y="601524"/>
            <a:ext cx="806489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spcBef>
                <a:spcPct val="0"/>
              </a:spcBef>
            </a:pPr>
            <a:r>
              <a:rPr lang="es-E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AYUDAS DIAGNOSTICAS EN PROGRAMAS CON TOPE</a:t>
            </a:r>
            <a:endParaRPr lang="es-E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5076056" y="1268760"/>
            <a:ext cx="3600400" cy="3672408"/>
          </a:xfrm>
          <a:prstGeom prst="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dirty="0" smtClean="0">
                <a:solidFill>
                  <a:schemeClr val="tx1"/>
                </a:solidFill>
                <a:latin typeface="+mj-lt"/>
              </a:rPr>
              <a:t>Los usuarios  de los programas clásico, plata y tradicional   tendrán derecho a  las ayudas del numeral 2.2 y 2.3  </a:t>
            </a:r>
            <a:r>
              <a:rPr lang="es-CO" sz="2000" u="sng" dirty="0" smtClean="0">
                <a:solidFill>
                  <a:schemeClr val="tx1"/>
                </a:solidFill>
                <a:latin typeface="+mj-lt"/>
              </a:rPr>
              <a:t>una vez por usuario/año/contrato</a:t>
            </a:r>
            <a:r>
              <a:rPr lang="es-CO" sz="2000" dirty="0" smtClean="0">
                <a:solidFill>
                  <a:schemeClr val="tx1"/>
                </a:solidFill>
                <a:latin typeface="+mj-lt"/>
              </a:rPr>
              <a:t>, y hasta un segundo por criterio de auditoria medica</a:t>
            </a:r>
            <a:endParaRPr lang="es-CO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7170" name="Picture 2" descr="http://www.anaceciliavera.com.ar/wp-content/uploads/2010/04/como-poner-limites-hacerte-respeta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08" y="1655043"/>
            <a:ext cx="4381500" cy="3286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71267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0"/>
          <p:cNvSpPr>
            <a:spLocks noChangeArrowheads="1"/>
          </p:cNvSpPr>
          <p:nvPr/>
        </p:nvSpPr>
        <p:spPr bwMode="auto">
          <a:xfrm>
            <a:off x="188478" y="2509181"/>
            <a:ext cx="12160385" cy="37830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488" tIns="44450" rIns="90488" bIns="4445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ES_tradnl" sz="20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s-ES_tradnl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QX piel</a:t>
            </a:r>
          </a:p>
          <a:p>
            <a:pPr>
              <a:buFont typeface="Arial" pitchFamily="34" charset="0"/>
              <a:buChar char="•"/>
            </a:pPr>
            <a:r>
              <a:rPr lang="es-ES_tradnl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 Adenoidectomia</a:t>
            </a:r>
          </a:p>
          <a:p>
            <a:pPr>
              <a:buFont typeface="Arial" pitchFamily="34" charset="0"/>
              <a:buChar char="•"/>
            </a:pPr>
            <a:r>
              <a:rPr lang="es-ES_tradnl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s-ES_tradnl" sz="20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Hernias</a:t>
            </a:r>
            <a:r>
              <a:rPr lang="es-ES_tradnl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 ( excepto diafragmática y</a:t>
            </a:r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/o R.G.E)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 Q.X. </a:t>
            </a:r>
            <a:r>
              <a:rPr lang="en-US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Gastrointestinal </a:t>
            </a:r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(excepto COLELAP 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 Q.X. ginecologica ( excepto HTA, celes)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 Q.X. de mama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 Q.X. ortopedica ( excepto H.N.P.)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 Q.X.  de torax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 Q.X. oftalmologica ( excepto FACO)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 Q.X. nefrourologia ( excepto calculos y prostata)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 Q.X. ORL ( Excepto septoplastia y amigdalas)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2000" b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Trasplantes</a:t>
            </a:r>
            <a:r>
              <a:rPr lang="en-US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-PETSCAN</a:t>
            </a:r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6406" name="Rectangle 22"/>
          <p:cNvSpPr>
            <a:spLocks noChangeArrowheads="1"/>
          </p:cNvSpPr>
          <p:nvPr/>
        </p:nvSpPr>
        <p:spPr bwMode="auto">
          <a:xfrm>
            <a:off x="750355" y="1255713"/>
            <a:ext cx="1094853" cy="397545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s-ES_tradnl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13 MES</a:t>
            </a:r>
          </a:p>
        </p:txBody>
      </p:sp>
      <p:sp>
        <p:nvSpPr>
          <p:cNvPr id="16407" name="Rectangle 23"/>
          <p:cNvSpPr>
            <a:spLocks noChangeArrowheads="1"/>
          </p:cNvSpPr>
          <p:nvPr/>
        </p:nvSpPr>
        <p:spPr bwMode="auto">
          <a:xfrm>
            <a:off x="3167063" y="1255713"/>
            <a:ext cx="180975" cy="3937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endParaRPr lang="es-ES" sz="200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6408" name="Rectangle 24"/>
          <p:cNvSpPr>
            <a:spLocks noChangeArrowheads="1"/>
          </p:cNvSpPr>
          <p:nvPr/>
        </p:nvSpPr>
        <p:spPr bwMode="auto">
          <a:xfrm>
            <a:off x="5372100" y="1255713"/>
            <a:ext cx="180975" cy="3937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endParaRPr lang="es-ES" sz="200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6409" name="Rectangle 25"/>
          <p:cNvSpPr>
            <a:spLocks noChangeArrowheads="1"/>
          </p:cNvSpPr>
          <p:nvPr/>
        </p:nvSpPr>
        <p:spPr bwMode="auto">
          <a:xfrm>
            <a:off x="7739063" y="1255713"/>
            <a:ext cx="180975" cy="3937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endParaRPr lang="es-ES" sz="2000" b="1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368" name="Line 26"/>
          <p:cNvSpPr>
            <a:spLocks noChangeShapeType="1"/>
          </p:cNvSpPr>
          <p:nvPr/>
        </p:nvSpPr>
        <p:spPr bwMode="auto">
          <a:xfrm>
            <a:off x="1233488" y="874713"/>
            <a:ext cx="67818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5369" name="Line 27"/>
          <p:cNvSpPr>
            <a:spLocks noChangeShapeType="1"/>
          </p:cNvSpPr>
          <p:nvPr/>
        </p:nvSpPr>
        <p:spPr bwMode="auto">
          <a:xfrm>
            <a:off x="3214688" y="874713"/>
            <a:ext cx="0" cy="381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5370" name="Line 28"/>
          <p:cNvSpPr>
            <a:spLocks noChangeShapeType="1"/>
          </p:cNvSpPr>
          <p:nvPr/>
        </p:nvSpPr>
        <p:spPr bwMode="auto">
          <a:xfrm>
            <a:off x="5424488" y="874713"/>
            <a:ext cx="0" cy="381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5371" name="Line 29"/>
          <p:cNvSpPr>
            <a:spLocks noChangeShapeType="1"/>
          </p:cNvSpPr>
          <p:nvPr/>
        </p:nvSpPr>
        <p:spPr bwMode="auto">
          <a:xfrm>
            <a:off x="8015288" y="874713"/>
            <a:ext cx="0" cy="381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5372" name="Line 31"/>
          <p:cNvSpPr>
            <a:spLocks noChangeShapeType="1"/>
          </p:cNvSpPr>
          <p:nvPr/>
        </p:nvSpPr>
        <p:spPr bwMode="auto">
          <a:xfrm>
            <a:off x="1233488" y="874713"/>
            <a:ext cx="0" cy="381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pic>
        <p:nvPicPr>
          <p:cNvPr id="15373" name="Picture 71" descr="j009007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00338" y="981075"/>
            <a:ext cx="1223962" cy="122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4" name="Picture 72" descr="j030125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00563" y="981075"/>
            <a:ext cx="1830387" cy="1204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5" name="Picture 73" descr="j019972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43663" y="908050"/>
            <a:ext cx="1584325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15 Rectángulo"/>
          <p:cNvSpPr/>
          <p:nvPr/>
        </p:nvSpPr>
        <p:spPr>
          <a:xfrm>
            <a:off x="467544" y="332657"/>
            <a:ext cx="80648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spcBef>
                <a:spcPct val="0"/>
              </a:spcBef>
            </a:pPr>
            <a:r>
              <a:rPr lang="es-E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PROCEDIMIENTOS QUIRURGICOS</a:t>
            </a:r>
            <a:endParaRPr lang="es-E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8194" name="Picture 2" descr="http://blog.crohn.org.es/wp-content/uploads/2011/10/lapar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869" y="2708920"/>
            <a:ext cx="2917524" cy="252028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cover dir="u"/>
    <p:sndAc>
      <p:stSnd>
        <p:snd r:embed="rId2" name="arrow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3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36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Marcador de contenido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="" xmlns:p14="http://schemas.microsoft.com/office/powerpoint/2010/main" val="3174917314"/>
              </p:ext>
            </p:extLst>
          </p:nvPr>
        </p:nvGraphicFramePr>
        <p:xfrm>
          <a:off x="0" y="1600200"/>
          <a:ext cx="4038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5 Marcador de contenido"/>
          <p:cNvGraphicFramePr>
            <a:graphicFrameLocks noGrp="1"/>
          </p:cNvGraphicFramePr>
          <p:nvPr>
            <p:ph sz="half" idx="4294967295"/>
          </p:nvPr>
        </p:nvGraphicFramePr>
        <p:xfrm>
          <a:off x="4716016" y="1484784"/>
          <a:ext cx="4038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6 Rectángulo"/>
          <p:cNvSpPr/>
          <p:nvPr/>
        </p:nvSpPr>
        <p:spPr>
          <a:xfrm>
            <a:off x="683568" y="467961"/>
            <a:ext cx="806489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spcBef>
                <a:spcPct val="0"/>
              </a:spcBef>
            </a:pPr>
            <a:r>
              <a:rPr lang="es-E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PROCEDIMIENTOS  QUIRURGICOS</a:t>
            </a:r>
            <a:endParaRPr lang="es-E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-19061" y="1372706"/>
            <a:ext cx="435597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spcBef>
                <a:spcPct val="0"/>
              </a:spcBef>
            </a:pPr>
            <a:r>
              <a:rPr lang="es-E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MES 19</a:t>
            </a:r>
            <a:endParaRPr lang="es-E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4572000" y="1372706"/>
            <a:ext cx="435597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spcBef>
                <a:spcPct val="0"/>
              </a:spcBef>
            </a:pPr>
            <a:r>
              <a:rPr lang="es-E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MES 25</a:t>
            </a:r>
            <a:endParaRPr lang="es-E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spd="med">
    <p:dissolve/>
    <p:sndAc>
      <p:stSnd>
        <p:snd r:embed="rId2" name="coin.wav"/>
      </p:stSnd>
    </p:sndAc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 idx="4294967295"/>
          </p:nvPr>
        </p:nvSpPr>
        <p:spPr>
          <a:xfrm>
            <a:off x="288032" y="755993"/>
            <a:ext cx="8532440" cy="584775"/>
          </a:xfr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 PERIODO DE CARENCIA</a:t>
            </a:r>
            <a:endParaRPr lang="es-CO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6 Marcador de contenido"/>
          <p:cNvGraphicFramePr>
            <a:graphicFrameLocks noGrp="1"/>
          </p:cNvGraphicFramePr>
          <p:nvPr>
            <p:ph idx="4294967295"/>
          </p:nvPr>
        </p:nvGraphicFramePr>
        <p:xfrm>
          <a:off x="302840" y="1711349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wipe dir="u"/>
    <p:sndAc>
      <p:stSnd>
        <p:snd r:embed="rId2" name="breeze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7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374848" y="307529"/>
            <a:ext cx="8229600" cy="1077218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MEDICAMENTOS INTRAHOSPITALARIOS </a:t>
            </a:r>
            <a:b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ORO</a:t>
            </a:r>
            <a:endParaRPr lang="es-CO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4294967295"/>
          </p:nvPr>
        </p:nvGraphicFramePr>
        <p:xfrm>
          <a:off x="-36512" y="1412776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http://72.249.12.201/wordpress-mu/bolivia/files/2009/06/medicamentos.gi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86500" y="4005064"/>
            <a:ext cx="2857500" cy="2247900"/>
          </a:xfrm>
          <a:prstGeom prst="rect">
            <a:avLst/>
          </a:prstGeom>
          <a:noFill/>
        </p:spPr>
      </p:pic>
    </p:spTree>
  </p:cSld>
  <p:clrMapOvr>
    <a:masterClrMapping/>
  </p:clrMapOvr>
  <p:transition>
    <p:diamond/>
    <p:sndAc>
      <p:stSnd>
        <p:snd r:embed="rId2" name="pu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 idx="4294967295"/>
          </p:nvPr>
        </p:nvSpPr>
        <p:spPr>
          <a:xfrm>
            <a:off x="446856" y="274638"/>
            <a:ext cx="8229600" cy="1143000"/>
          </a:xfrm>
        </p:spPr>
        <p:txBody>
          <a:bodyPr>
            <a:normAutofit/>
          </a:bodyPr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COBERTURAS ESPECIALES</a:t>
            </a:r>
            <a:endParaRPr lang="es-CO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4 Marcador de contenido"/>
          <p:cNvSpPr>
            <a:spLocks noGrp="1"/>
          </p:cNvSpPr>
          <p:nvPr>
            <p:ph idx="4294967295"/>
          </p:nvPr>
        </p:nvSpPr>
        <p:spPr>
          <a:xfrm>
            <a:off x="590872" y="1412776"/>
            <a:ext cx="8229600" cy="4525963"/>
          </a:xfrm>
        </p:spPr>
        <p:txBody>
          <a:bodyPr>
            <a:normAutofit fontScale="55000" lnSpcReduction="20000"/>
          </a:bodyPr>
          <a:lstStyle/>
          <a:p>
            <a:r>
              <a:rPr lang="es-CO" b="1" dirty="0" smtClean="0"/>
              <a:t>Cáncer</a:t>
            </a:r>
          </a:p>
          <a:p>
            <a:r>
              <a:rPr lang="es-CO" dirty="0" smtClean="0"/>
              <a:t>VIH-SIDA (MEDICAMENTOS INTRAHOSPITALARIOS)</a:t>
            </a:r>
          </a:p>
          <a:p>
            <a:r>
              <a:rPr lang="es-CO" b="1" dirty="0" smtClean="0">
                <a:solidFill>
                  <a:srgbClr val="FF0000"/>
                </a:solidFill>
              </a:rPr>
              <a:t>Maternidad</a:t>
            </a:r>
          </a:p>
          <a:p>
            <a:r>
              <a:rPr lang="es-CO" b="1" dirty="0" smtClean="0">
                <a:solidFill>
                  <a:srgbClr val="FF0000"/>
                </a:solidFill>
              </a:rPr>
              <a:t>Atención neonatal</a:t>
            </a:r>
          </a:p>
          <a:p>
            <a:r>
              <a:rPr lang="es-CO" dirty="0" smtClean="0"/>
              <a:t>Terapias complementarias y ALTERNATIVAS </a:t>
            </a:r>
          </a:p>
          <a:p>
            <a:r>
              <a:rPr lang="es-CO" dirty="0" smtClean="0"/>
              <a:t>Transplante de órganos</a:t>
            </a:r>
          </a:p>
          <a:p>
            <a:r>
              <a:rPr lang="es-CO" dirty="0" smtClean="0"/>
              <a:t>Ambulancia (REEMBOLSO)</a:t>
            </a:r>
          </a:p>
          <a:p>
            <a:r>
              <a:rPr lang="es-CO" dirty="0" smtClean="0"/>
              <a:t>Tratamiento Psiquiátrico (crisis agudas por 30 días)</a:t>
            </a:r>
          </a:p>
          <a:p>
            <a:r>
              <a:rPr lang="es-CO" dirty="0" smtClean="0"/>
              <a:t>Diálisis (PRIMER DIA MES 19) (TOPES NO CUBRE DIALISIS)</a:t>
            </a:r>
          </a:p>
          <a:p>
            <a:r>
              <a:rPr lang="es-CO" dirty="0" smtClean="0"/>
              <a:t>Nutrición Parenteral y Alimentación por Sonda.</a:t>
            </a:r>
          </a:p>
          <a:p>
            <a:r>
              <a:rPr lang="es-CO" dirty="0" smtClean="0"/>
              <a:t>MTOS (100% trauma y 15 SMMLV Enfermedad General) </a:t>
            </a:r>
          </a:p>
          <a:p>
            <a:r>
              <a:rPr lang="es-CO" dirty="0" smtClean="0"/>
              <a:t>Intoxicaciones agudas</a:t>
            </a:r>
          </a:p>
          <a:p>
            <a:r>
              <a:rPr lang="es-CO" dirty="0" smtClean="0"/>
              <a:t>Transfusión sanguínea (15 SALARIOS) (TOPES NO CUBRE)</a:t>
            </a:r>
          </a:p>
          <a:p>
            <a:r>
              <a:rPr lang="es-CO" dirty="0" smtClean="0"/>
              <a:t>Odontología</a:t>
            </a:r>
          </a:p>
          <a:p>
            <a:r>
              <a:rPr lang="es-CO" dirty="0" smtClean="0"/>
              <a:t>Seguro de vida</a:t>
            </a:r>
            <a:endParaRPr lang="es-CO" dirty="0"/>
          </a:p>
        </p:txBody>
      </p:sp>
      <p:pic>
        <p:nvPicPr>
          <p:cNvPr id="15362" name="Picture 2" descr="http://t3.gstatic.com/images?q=tbn:ANd9GcQU4ACkk82-g-gZkLy5V4cAdy9f9UoiNyhjiGEUpvpn4FOztYtBKfct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140968"/>
            <a:ext cx="1323975" cy="10953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t2.gstatic.com/images?q=tbn:ANd9GcQRMul6_kZYQcsL5XLPyDLOLx8QmfHkp1nu21suQFALk4m46wQbXRDX2Q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024" y="4725144"/>
            <a:ext cx="1214437" cy="10191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56166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8587" r="8884"/>
          <a:stretch/>
        </p:blipFill>
        <p:spPr bwMode="auto">
          <a:xfrm>
            <a:off x="0" y="0"/>
            <a:ext cx="9144000" cy="70262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58889" y="889239"/>
            <a:ext cx="2106954" cy="223017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185738" y="0"/>
            <a:ext cx="5240337" cy="2492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endParaRPr lang="es-CO" sz="2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just">
              <a:defRPr/>
            </a:pPr>
            <a:r>
              <a:rPr lang="es-CO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Nuestros</a:t>
            </a:r>
          </a:p>
          <a:p>
            <a:pPr algn="just">
              <a:defRPr/>
            </a:pPr>
            <a:r>
              <a:rPr lang="es-CO" sz="2800" dirty="0">
                <a:latin typeface="Arial" pitchFamily="34" charset="0"/>
                <a:cs typeface="Arial" pitchFamily="34" charset="0"/>
              </a:rPr>
              <a:t>	</a:t>
            </a:r>
            <a:r>
              <a:rPr lang="es-CO" sz="2800" b="1" dirty="0">
                <a:solidFill>
                  <a:srgbClr val="32F1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Planes de afiliación</a:t>
            </a:r>
          </a:p>
          <a:p>
            <a:pPr algn="just">
              <a:defRPr/>
            </a:pPr>
            <a:endParaRPr lang="es-CO" sz="2000" b="1" dirty="0">
              <a:solidFill>
                <a:srgbClr val="32F10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just">
              <a:defRPr/>
            </a:pPr>
            <a:endParaRPr lang="es-CO" sz="2000" b="1" dirty="0">
              <a:solidFill>
                <a:srgbClr val="32F10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>
              <a:defRPr/>
            </a:pPr>
            <a:endParaRPr lang="es-CO" sz="16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>
              <a:defRPr/>
            </a:pPr>
            <a:r>
              <a:rPr lang="es-CO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  </a:t>
            </a:r>
            <a:endParaRPr lang="es-CO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10 CuadroTexto"/>
          <p:cNvSpPr txBox="1">
            <a:spLocks noChangeArrowheads="1"/>
          </p:cNvSpPr>
          <p:nvPr/>
        </p:nvSpPr>
        <p:spPr bwMode="auto">
          <a:xfrm>
            <a:off x="2968625" y="4943475"/>
            <a:ext cx="31686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s-CO" sz="2800" b="1">
                <a:solidFill>
                  <a:srgbClr val="0070C0"/>
                </a:solidFill>
              </a:rPr>
              <a:t>Familiar</a:t>
            </a:r>
            <a:endParaRPr lang="es-CO" sz="2000" b="1">
              <a:solidFill>
                <a:srgbClr val="0070C0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5426075" y="5840413"/>
            <a:ext cx="3713163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s-CO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Colectivo</a:t>
            </a:r>
            <a:endParaRPr lang="es-CO" dirty="0">
              <a:solidFill>
                <a:srgbClr val="FFC000"/>
              </a:solidFill>
              <a:latin typeface="Arial" pitchFamily="34" charset="0"/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196850" y="3660775"/>
            <a:ext cx="3168650" cy="522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s-CO" sz="2800" b="1" dirty="0">
                <a:solidFill>
                  <a:srgbClr val="32F1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Asociado</a:t>
            </a:r>
            <a:r>
              <a:rPr lang="es-CO" sz="2000" b="1" dirty="0">
                <a:solidFill>
                  <a:srgbClr val="32F105"/>
                </a:solidFill>
                <a:latin typeface="Arial" pitchFamily="34" charset="0"/>
              </a:rPr>
              <a:t>.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0739" y="4725144"/>
            <a:ext cx="1541255" cy="16313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536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338" y="6492875"/>
            <a:ext cx="2125662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27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6749" y="1596589"/>
            <a:ext cx="3511155" cy="203193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28" name="Picture 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54487" y="2775426"/>
            <a:ext cx="4631538" cy="170620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751" y="3921851"/>
            <a:ext cx="2820548" cy="19621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="" xmlns:p14="http://schemas.microsoft.com/office/powerpoint/2010/main" val="2394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3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3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3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Text Box 10"/>
          <p:cNvSpPr txBox="1">
            <a:spLocks noChangeArrowheads="1"/>
          </p:cNvSpPr>
          <p:nvPr/>
        </p:nvSpPr>
        <p:spPr bwMode="auto">
          <a:xfrm>
            <a:off x="4966240" y="1119808"/>
            <a:ext cx="3710216" cy="5016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just">
              <a:spcBef>
                <a:spcPct val="50000"/>
              </a:spcBef>
              <a:buFontTx/>
              <a:buChar char="•"/>
            </a:pPr>
            <a:r>
              <a:rPr lang="en-US" sz="2000" dirty="0" smtClean="0">
                <a:ea typeface="Verdana" pitchFamily="34" charset="0"/>
                <a:cs typeface="Verdana" pitchFamily="34" charset="0"/>
              </a:rPr>
              <a:t> Oro más de 1 usuario </a:t>
            </a:r>
          </a:p>
          <a:p>
            <a:pPr algn="just">
              <a:spcBef>
                <a:spcPct val="50000"/>
              </a:spcBef>
            </a:pPr>
            <a:r>
              <a:rPr lang="en-US" sz="2000" dirty="0" smtClean="0">
                <a:ea typeface="Verdana" pitchFamily="34" charset="0"/>
                <a:cs typeface="Verdana" pitchFamily="34" charset="0"/>
              </a:rPr>
              <a:t>( 1 día del 2 mes de afiliacion)</a:t>
            </a:r>
          </a:p>
          <a:p>
            <a:pPr algn="just">
              <a:spcBef>
                <a:spcPct val="50000"/>
              </a:spcBef>
              <a:buFontTx/>
              <a:buChar char="•"/>
            </a:pPr>
            <a:r>
              <a:rPr lang="en-US" sz="2000" dirty="0" smtClean="0">
                <a:ea typeface="Verdana" pitchFamily="34" charset="0"/>
                <a:cs typeface="Verdana" pitchFamily="34" charset="0"/>
              </a:rPr>
              <a:t> Oro </a:t>
            </a:r>
            <a:r>
              <a:rPr lang="en-US" sz="2000" b="1" dirty="0" smtClean="0">
                <a:ea typeface="Verdana" pitchFamily="34" charset="0"/>
                <a:cs typeface="Verdana" pitchFamily="34" charset="0"/>
              </a:rPr>
              <a:t>sola </a:t>
            </a:r>
            <a:r>
              <a:rPr lang="en-US" sz="2000" dirty="0" smtClean="0">
                <a:ea typeface="Verdana" pitchFamily="34" charset="0"/>
                <a:cs typeface="Verdana" pitchFamily="34" charset="0"/>
              </a:rPr>
              <a:t>en el contrato </a:t>
            </a:r>
          </a:p>
          <a:p>
            <a:pPr algn="just">
              <a:spcBef>
                <a:spcPct val="50000"/>
              </a:spcBef>
            </a:pPr>
            <a:r>
              <a:rPr lang="en-US" sz="2000" dirty="0" smtClean="0">
                <a:ea typeface="Verdana" pitchFamily="34" charset="0"/>
                <a:cs typeface="Verdana" pitchFamily="34" charset="0"/>
              </a:rPr>
              <a:t>(1 día del 7 mes</a:t>
            </a:r>
            <a:r>
              <a:rPr lang="en-US" sz="2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)</a:t>
            </a:r>
          </a:p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sz="2000" dirty="0" smtClean="0">
                <a:ea typeface="Verdana" pitchFamily="34" charset="0"/>
                <a:cs typeface="Verdana" pitchFamily="34" charset="0"/>
              </a:rPr>
              <a:t> 2 Ecografías de nivel II</a:t>
            </a:r>
          </a:p>
          <a:p>
            <a:pPr algn="just">
              <a:spcBef>
                <a:spcPct val="50000"/>
              </a:spcBef>
              <a:buFontTx/>
              <a:buChar char="•"/>
            </a:pPr>
            <a:r>
              <a:rPr lang="en-US" sz="2000" dirty="0" smtClean="0">
                <a:ea typeface="Verdana" pitchFamily="34" charset="0"/>
                <a:cs typeface="Verdana" pitchFamily="34" charset="0"/>
              </a:rPr>
              <a:t> 1 Ecografía nivel III</a:t>
            </a:r>
          </a:p>
          <a:p>
            <a:pPr algn="just">
              <a:spcBef>
                <a:spcPct val="50000"/>
              </a:spcBef>
              <a:buFontTx/>
              <a:buChar char="•"/>
            </a:pPr>
            <a:r>
              <a:rPr lang="en-US" sz="2000" b="1" dirty="0" smtClean="0">
                <a:latin typeface="+mj-lt"/>
                <a:ea typeface="Verdana" pitchFamily="34" charset="0"/>
                <a:cs typeface="Verdana" pitchFamily="34" charset="0"/>
              </a:rPr>
              <a:t>Ilimitadas en ALTO RIESGO</a:t>
            </a:r>
          </a:p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sz="2000" dirty="0" smtClean="0">
                <a:latin typeface="+mj-lt"/>
                <a:ea typeface="Verdana" pitchFamily="34" charset="0"/>
                <a:cs typeface="Verdana" pitchFamily="34" charset="0"/>
              </a:rPr>
              <a:t> Analgesia obstetrica</a:t>
            </a:r>
          </a:p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sz="2000" dirty="0" smtClean="0">
                <a:latin typeface="+mj-lt"/>
                <a:ea typeface="Verdana" pitchFamily="34" charset="0"/>
                <a:cs typeface="Verdana" pitchFamily="34" charset="0"/>
              </a:rPr>
              <a:t> Atención neonatal.</a:t>
            </a:r>
          </a:p>
          <a:p>
            <a:pPr algn="just">
              <a:spcBef>
                <a:spcPct val="50000"/>
              </a:spcBef>
              <a:buFontTx/>
              <a:buChar char="•"/>
            </a:pPr>
            <a:r>
              <a:rPr lang="es-CO" sz="2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Verdana" pitchFamily="34" charset="0"/>
                <a:cs typeface="Verdana" pitchFamily="34" charset="0"/>
              </a:rPr>
              <a:t> Cobertura para el RN 15 días</a:t>
            </a:r>
            <a:endParaRPr lang="es-ES" sz="2000" dirty="0" smtClean="0"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Verdana" pitchFamily="34" charset="0"/>
              <a:cs typeface="Verdana" pitchFamily="34" charset="0"/>
            </a:endParaRPr>
          </a:p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sz="2000" dirty="0" smtClean="0">
                <a:latin typeface="+mj-lt"/>
                <a:ea typeface="Verdana" pitchFamily="34" charset="0"/>
                <a:cs typeface="Verdana" pitchFamily="34" charset="0"/>
              </a:rPr>
              <a:t>Parto y/o cesarea</a:t>
            </a:r>
            <a:endParaRPr lang="en-US" sz="2000" dirty="0"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" name="1 Título"/>
          <p:cNvSpPr txBox="1">
            <a:spLocks/>
          </p:cNvSpPr>
          <p:nvPr/>
        </p:nvSpPr>
        <p:spPr>
          <a:xfrm>
            <a:off x="446856" y="404664"/>
            <a:ext cx="8229600" cy="58477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marL="0"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COBERTURA EN MATERNIDAD ORO</a:t>
            </a:r>
            <a:endParaRPr lang="es-CO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9218" name="Picture 2" descr="http://saludenlanube.com/wp-content/uploads/2013/07/embarazo-en-solitario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098" y="1340768"/>
            <a:ext cx="4989241" cy="453650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comb dir="vert"/>
    <p:sndAc>
      <p:stSnd>
        <p:snd r:embed="rId2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Marcador de contenido"/>
          <p:cNvSpPr txBox="1">
            <a:spLocks/>
          </p:cNvSpPr>
          <p:nvPr/>
        </p:nvSpPr>
        <p:spPr>
          <a:xfrm>
            <a:off x="683568" y="404664"/>
            <a:ext cx="8352928" cy="1584176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/>
          <a:p>
            <a:pPr lvl="0"/>
            <a:r>
              <a:rPr lang="es-CO" sz="9600" dirty="0"/>
              <a:t>Para el ingreso de </a:t>
            </a:r>
            <a:r>
              <a:rPr lang="es-CO" sz="9600" b="1" dirty="0"/>
              <a:t>bebe gestante </a:t>
            </a:r>
            <a:r>
              <a:rPr lang="es-CO" sz="9600" dirty="0"/>
              <a:t>no se cobrara la cuota mes hasta el nacimiento. (deben cumplir con estar entre la semana 22-26 de gestación, tener EPS Con Coomeva, la madre pertenecer a programa Oro u Oro PLUS, Cumplir con los parámetros definidos en auditoria de ingreso con respecto a la ecografía nivel 3)</a:t>
            </a:r>
          </a:p>
          <a:p>
            <a:r>
              <a:rPr lang="es-CO" sz="9600" dirty="0"/>
              <a:t> 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s-CO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44" name="Picture 4" descr="http://www.guiainfantil.com/images/blog/200/212/001_smal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204864"/>
            <a:ext cx="4494766" cy="40324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51793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Flecha derecha"/>
          <p:cNvSpPr/>
          <p:nvPr/>
        </p:nvSpPr>
        <p:spPr>
          <a:xfrm>
            <a:off x="1043608" y="4797152"/>
            <a:ext cx="3240360" cy="108012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200" b="1" dirty="0" smtClean="0">
                <a:solidFill>
                  <a:schemeClr val="tx1"/>
                </a:solidFill>
              </a:rPr>
              <a:t>HASTA</a:t>
            </a:r>
            <a:r>
              <a:rPr lang="es-CO" sz="3200" b="1" dirty="0" smtClean="0"/>
              <a:t> </a:t>
            </a:r>
            <a:r>
              <a:rPr lang="es-CO" sz="3200" b="1" dirty="0" smtClean="0">
                <a:solidFill>
                  <a:schemeClr val="tx1"/>
                </a:solidFill>
              </a:rPr>
              <a:t>DIA 15</a:t>
            </a:r>
            <a:endParaRPr lang="es-CO" sz="3200" b="1" dirty="0">
              <a:solidFill>
                <a:schemeClr val="tx1"/>
              </a:solidFill>
            </a:endParaRPr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446856" y="395953"/>
            <a:ext cx="8229600" cy="58477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marL="0"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COBERTURA DEL RECIEN NACIDO ORO</a:t>
            </a:r>
            <a:endParaRPr lang="es-CO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4940528" y="5338663"/>
            <a:ext cx="40415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 smtClean="0">
                <a:solidFill>
                  <a:srgbClr val="00B050"/>
                </a:solidFill>
                <a:latin typeface="+mj-lt"/>
              </a:rPr>
              <a:t>ATENCIÓN</a:t>
            </a:r>
          </a:p>
          <a:p>
            <a:pPr algn="ctr"/>
            <a:r>
              <a:rPr lang="es-CO" sz="3200" b="1" dirty="0" smtClean="0">
                <a:solidFill>
                  <a:srgbClr val="00B050"/>
                </a:solidFill>
                <a:latin typeface="+mj-lt"/>
              </a:rPr>
              <a:t>INTRAHOSPITALARIA</a:t>
            </a:r>
            <a:endParaRPr lang="es-CO" sz="3200" b="1" dirty="0">
              <a:solidFill>
                <a:srgbClr val="00B050"/>
              </a:solidFill>
              <a:latin typeface="+mj-lt"/>
            </a:endParaRPr>
          </a:p>
        </p:txBody>
      </p:sp>
      <p:pic>
        <p:nvPicPr>
          <p:cNvPr id="11266" name="Picture 2" descr="http://potoclass.files.wordpress.com/2010/05/parto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38" y="1225277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www.spaciolibre.net/wp-content/uploads/2013/02/beb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311" y="1268760"/>
            <a:ext cx="3793778" cy="345638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02106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Text Box 10"/>
          <p:cNvSpPr txBox="1">
            <a:spLocks noChangeArrowheads="1"/>
          </p:cNvSpPr>
          <p:nvPr/>
        </p:nvSpPr>
        <p:spPr bwMode="auto">
          <a:xfrm>
            <a:off x="4283968" y="1617813"/>
            <a:ext cx="4536504" cy="4708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2000" dirty="0" smtClean="0">
                <a:latin typeface="+mj-lt"/>
                <a:ea typeface="Verdana" pitchFamily="34" charset="0"/>
                <a:cs typeface="Verdana" pitchFamily="34" charset="0"/>
              </a:rPr>
              <a:t>Programas con tope cubre Examenes </a:t>
            </a: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de Baja </a:t>
            </a:r>
            <a:r>
              <a:rPr lang="en-US" sz="2000" dirty="0" smtClean="0">
                <a:latin typeface="+mj-lt"/>
                <a:ea typeface="Verdana" pitchFamily="34" charset="0"/>
                <a:cs typeface="Verdana" pitchFamily="34" charset="0"/>
              </a:rPr>
              <a:t>complejidad no eco III</a:t>
            </a:r>
            <a:endParaRPr lang="en-US" sz="2000" dirty="0">
              <a:latin typeface="+mj-lt"/>
              <a:ea typeface="Verdana" pitchFamily="34" charset="0"/>
              <a:cs typeface="Verdana" pitchFamily="34" charset="0"/>
            </a:endParaRPr>
          </a:p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sz="2000" dirty="0" smtClean="0">
                <a:latin typeface="+mj-lt"/>
                <a:ea typeface="Verdana" pitchFamily="34" charset="0"/>
                <a:cs typeface="Verdana" pitchFamily="34" charset="0"/>
              </a:rPr>
              <a:t>Solo una</a:t>
            </a: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sz="2000" dirty="0" smtClean="0">
                <a:latin typeface="+mj-lt"/>
                <a:ea typeface="Verdana" pitchFamily="34" charset="0"/>
                <a:cs typeface="Verdana" pitchFamily="34" charset="0"/>
              </a:rPr>
              <a:t>usuaria </a:t>
            </a: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sz="2000" dirty="0" smtClean="0">
                <a:latin typeface="+mj-lt"/>
                <a:ea typeface="Verdana" pitchFamily="34" charset="0"/>
                <a:cs typeface="Verdana" pitchFamily="34" charset="0"/>
              </a:rPr>
              <a:t>en el contrato </a:t>
            </a: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( </a:t>
            </a:r>
            <a:r>
              <a:rPr lang="en-US" sz="2000" dirty="0" smtClean="0">
                <a:latin typeface="+mj-lt"/>
                <a:ea typeface="Verdana" pitchFamily="34" charset="0"/>
                <a:cs typeface="Verdana" pitchFamily="34" charset="0"/>
              </a:rPr>
              <a:t>1 dia </a:t>
            </a: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del </a:t>
            </a:r>
            <a:r>
              <a:rPr lang="en-US" sz="2000" dirty="0" smtClean="0">
                <a:latin typeface="+mj-lt"/>
                <a:ea typeface="Verdana" pitchFamily="34" charset="0"/>
                <a:cs typeface="Verdana" pitchFamily="34" charset="0"/>
              </a:rPr>
              <a:t>13 </a:t>
            </a: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mes de afiliacion)</a:t>
            </a:r>
          </a:p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sz="2000" dirty="0" smtClean="0">
                <a:solidFill>
                  <a:srgbClr val="FF0000"/>
                </a:solidFill>
                <a:latin typeface="+mj-lt"/>
                <a:ea typeface="Verdana" pitchFamily="34" charset="0"/>
                <a:cs typeface="Verdana" pitchFamily="34" charset="0"/>
              </a:rPr>
              <a:t> Acompañada en </a:t>
            </a:r>
            <a:r>
              <a:rPr lang="en-US" sz="2000" dirty="0">
                <a:solidFill>
                  <a:srgbClr val="FF0000"/>
                </a:solidFill>
                <a:latin typeface="+mj-lt"/>
                <a:ea typeface="Verdana" pitchFamily="34" charset="0"/>
                <a:cs typeface="Verdana" pitchFamily="34" charset="0"/>
              </a:rPr>
              <a:t>el contrato </a:t>
            </a:r>
            <a:r>
              <a:rPr lang="en-US" sz="2000" dirty="0" smtClean="0">
                <a:solidFill>
                  <a:srgbClr val="FF0000"/>
                </a:solidFill>
                <a:latin typeface="+mj-lt"/>
                <a:ea typeface="Verdana" pitchFamily="34" charset="0"/>
                <a:cs typeface="Verdana" pitchFamily="34" charset="0"/>
              </a:rPr>
              <a:t>1 dia </a:t>
            </a:r>
            <a:r>
              <a:rPr lang="en-US" sz="2000" dirty="0">
                <a:solidFill>
                  <a:srgbClr val="FF0000"/>
                </a:solidFill>
                <a:latin typeface="+mj-lt"/>
                <a:ea typeface="Verdana" pitchFamily="34" charset="0"/>
                <a:cs typeface="Verdana" pitchFamily="34" charset="0"/>
              </a:rPr>
              <a:t>del 4</a:t>
            </a:r>
            <a:r>
              <a:rPr lang="en-US" sz="2000" dirty="0" smtClean="0">
                <a:solidFill>
                  <a:srgbClr val="FF0000"/>
                </a:solidFill>
                <a:latin typeface="+mj-lt"/>
                <a:ea typeface="Verdana" pitchFamily="34" charset="0"/>
                <a:cs typeface="Verdana" pitchFamily="34" charset="0"/>
              </a:rPr>
              <a:t> mes</a:t>
            </a:r>
            <a:endParaRPr lang="en-US" sz="2000" dirty="0">
              <a:solidFill>
                <a:srgbClr val="FF0000"/>
              </a:solidFill>
              <a:latin typeface="+mj-lt"/>
              <a:ea typeface="Verdana" pitchFamily="34" charset="0"/>
              <a:cs typeface="Verdana" pitchFamily="34" charset="0"/>
            </a:endParaRPr>
          </a:p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+mj-lt"/>
                <a:ea typeface="Verdana" pitchFamily="34" charset="0"/>
                <a:cs typeface="Verdana" pitchFamily="34" charset="0"/>
              </a:rPr>
              <a:t>Solo una mujer del contrato (Titular o cotizante) tiene derecho a la maternidad.</a:t>
            </a:r>
          </a:p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sz="2000" dirty="0" smtClean="0">
                <a:latin typeface="+mj-lt"/>
                <a:ea typeface="Verdana" pitchFamily="34" charset="0"/>
                <a:cs typeface="Verdana" pitchFamily="34" charset="0"/>
              </a:rPr>
              <a:t>Puede ceder el derecho a la maternidad a otra usuaria solo por vez unica</a:t>
            </a:r>
            <a:endParaRPr lang="es-ES" sz="2000" dirty="0" smtClean="0"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Verdana" pitchFamily="34" charset="0"/>
              <a:cs typeface="Verdana" pitchFamily="34" charset="0"/>
            </a:endParaRPr>
          </a:p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sz="2000" dirty="0" smtClean="0">
                <a:latin typeface="+mj-lt"/>
                <a:ea typeface="Verdana" pitchFamily="34" charset="0"/>
                <a:cs typeface="Verdana" pitchFamily="34" charset="0"/>
              </a:rPr>
              <a:t> Parto y/o Cesarea</a:t>
            </a:r>
          </a:p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sz="2000" dirty="0" smtClean="0">
                <a:solidFill>
                  <a:srgbClr val="FF0000"/>
                </a:solidFill>
                <a:latin typeface="+mj-lt"/>
                <a:ea typeface="Verdana" pitchFamily="34" charset="0"/>
                <a:cs typeface="Verdana" pitchFamily="34" charset="0"/>
              </a:rPr>
              <a:t> No Atención neonatal</a:t>
            </a:r>
            <a:endParaRPr lang="en-US" sz="2000" dirty="0">
              <a:solidFill>
                <a:srgbClr val="FF0000"/>
              </a:solidFill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" name="1 Título"/>
          <p:cNvSpPr txBox="1">
            <a:spLocks/>
          </p:cNvSpPr>
          <p:nvPr/>
        </p:nvSpPr>
        <p:spPr>
          <a:xfrm>
            <a:off x="481030" y="404664"/>
            <a:ext cx="8229600" cy="107721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COBERTURA EN MATERNIDAD EN PROGRAMAS CON TOPES</a:t>
            </a:r>
            <a:endParaRPr lang="es-CO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2290" name="Picture 2" descr="http://4.bp.blogspot.com/_kfLCc_AEwhc/S_xGD-wqXYI/AAAAAAAACOs/HYl-4v_-XqE/s400/El+hipo+del+beb%C3%A9+en+el+vientre+matern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28" y="1761829"/>
            <a:ext cx="4139840" cy="43314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844851923"/>
      </p:ext>
    </p:extLst>
  </p:cSld>
  <p:clrMapOvr>
    <a:masterClrMapping/>
  </p:clrMapOvr>
  <p:transition>
    <p:comb dir="vert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 txBox="1">
            <a:spLocks/>
          </p:cNvSpPr>
          <p:nvPr/>
        </p:nvSpPr>
        <p:spPr>
          <a:xfrm>
            <a:off x="446856" y="695598"/>
            <a:ext cx="8229600" cy="107721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COBERTURA ODONTOLOGICA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Programa Oro</a:t>
            </a:r>
            <a:endParaRPr lang="es-CO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3314" name="Picture 2" descr="http://www.detusalud.com/wp-content/uploads/2009/12/DIENTES-BLANCO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960498"/>
            <a:ext cx="6964660" cy="42028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844851923"/>
      </p:ext>
    </p:extLst>
  </p:cSld>
  <p:clrMapOvr>
    <a:masterClrMapping/>
  </p:clrMapOvr>
  <p:transition>
    <p:comb dir="vert"/>
    <p:sndAc>
      <p:stSnd>
        <p:snd r:embed="rId2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374848" y="116632"/>
            <a:ext cx="8229600" cy="584200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EXCLUSIONES CLAUSULA 6 ORO</a:t>
            </a:r>
            <a:endParaRPr lang="es-CO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="" xmlns:p14="http://schemas.microsoft.com/office/powerpoint/2010/main" val="1506077091"/>
              </p:ext>
            </p:extLst>
          </p:nvPr>
        </p:nvGraphicFramePr>
        <p:xfrm>
          <a:off x="539552" y="1556792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4 Flecha izquierda y derecha"/>
          <p:cNvSpPr/>
          <p:nvPr/>
        </p:nvSpPr>
        <p:spPr>
          <a:xfrm>
            <a:off x="1907704" y="692696"/>
            <a:ext cx="5184576" cy="648072"/>
          </a:xfrm>
          <a:prstGeom prst="leftRightArrow">
            <a:avLst/>
          </a:prstGeom>
          <a:solidFill>
            <a:srgbClr val="00B0F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 smtClean="0">
                <a:solidFill>
                  <a:schemeClr val="bg1"/>
                </a:solidFill>
              </a:rPr>
              <a:t>EXCLUSIONES</a:t>
            </a:r>
            <a:endParaRPr lang="es-CO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comb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302840" y="554038"/>
            <a:ext cx="8229600" cy="584200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EXCLUSIONES CLAUSULA 6 ORO</a:t>
            </a:r>
            <a:endParaRPr lang="es-CO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="" xmlns:p14="http://schemas.microsoft.com/office/powerpoint/2010/main" val="3320845940"/>
              </p:ext>
            </p:extLst>
          </p:nvPr>
        </p:nvGraphicFramePr>
        <p:xfrm>
          <a:off x="446856" y="1484784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cover dir="u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CLAUSULAS 7-8-9</a:t>
            </a:r>
            <a:endParaRPr lang="es-CO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4226316895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="" xmlns:p14="http://schemas.microsoft.com/office/powerpoint/2010/main" val="189941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611560" y="548680"/>
            <a:ext cx="8229600" cy="1143000"/>
          </a:xfrm>
        </p:spPr>
        <p:txBody>
          <a:bodyPr>
            <a:normAutofit/>
          </a:bodyPr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CLAUSULA 10 CAUSALES DE TERMINACION UNILATERAL DEL CONTRATO</a:t>
            </a:r>
            <a:endParaRPr lang="es-CO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4294967295"/>
          </p:nvPr>
        </p:nvSpPr>
        <p:spPr>
          <a:xfrm>
            <a:off x="590872" y="1999381"/>
            <a:ext cx="8229600" cy="4525963"/>
          </a:xfrm>
        </p:spPr>
        <p:txBody>
          <a:bodyPr>
            <a:normAutofit/>
          </a:bodyPr>
          <a:lstStyle/>
          <a:p>
            <a:r>
              <a:rPr lang="es-CO" sz="2000" dirty="0" smtClean="0"/>
              <a:t>Notificar por escrito al contratante.</a:t>
            </a:r>
          </a:p>
          <a:p>
            <a:r>
              <a:rPr lang="es-CO" sz="2000" dirty="0" smtClean="0"/>
              <a:t>Incumplimiento de obligaciones (durante dos meses continuos.</a:t>
            </a:r>
          </a:p>
          <a:p>
            <a:r>
              <a:rPr lang="es-CO" sz="2000" b="1" dirty="0" smtClean="0">
                <a:solidFill>
                  <a:srgbClr val="FF0000"/>
                </a:solidFill>
              </a:rPr>
              <a:t>Cuando se compruebe inexactitud, omisión, falsedad o reticencia de las declaraciones de estado de salud del contratante.</a:t>
            </a:r>
          </a:p>
          <a:p>
            <a:r>
              <a:rPr lang="es-CO" sz="2000" dirty="0" smtClean="0"/>
              <a:t>Cuando se comprueben actos de violencia, injuria o maltrato por parte del contratante.</a:t>
            </a:r>
          </a:p>
          <a:p>
            <a:r>
              <a:rPr lang="es-CO" sz="2000" dirty="0" smtClean="0"/>
              <a:t>Utilización injustificada o mala utilización del servicio.</a:t>
            </a:r>
          </a:p>
          <a:p>
            <a:r>
              <a:rPr lang="es-CO" sz="2000" dirty="0" smtClean="0"/>
              <a:t>Cesión del carnet a otras personas</a:t>
            </a:r>
          </a:p>
          <a:p>
            <a:r>
              <a:rPr lang="es-CO" sz="2000" dirty="0" smtClean="0"/>
              <a:t>Muerte del contratante</a:t>
            </a:r>
          </a:p>
          <a:p>
            <a:r>
              <a:rPr lang="es-CO" sz="2000" dirty="0" smtClean="0"/>
              <a:t>Retiro voluntario anunciado</a:t>
            </a:r>
          </a:p>
          <a:p>
            <a:endParaRPr lang="es-CO" sz="2000" dirty="0"/>
          </a:p>
        </p:txBody>
      </p:sp>
      <p:pic>
        <p:nvPicPr>
          <p:cNvPr id="14338" name="Picture 2" descr="http://thumbs.dreamstime.com/z/hombres-y-mujeres-extremos-de-la-pelea-de-la-oficina-1400186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4221088"/>
            <a:ext cx="2221836" cy="20162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6302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590872" y="116632"/>
            <a:ext cx="8229600" cy="1143000"/>
          </a:xfrm>
        </p:spPr>
        <p:txBody>
          <a:bodyPr>
            <a:normAutofit/>
          </a:bodyPr>
          <a:lstStyle/>
          <a:p>
            <a:r>
              <a:rPr lang="es-CO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CLAUSULA DECIMO PRIMERA OBLIGACIONES DEL CONTRATANTE Y/O DE LOS USUARIOS</a:t>
            </a:r>
            <a:endParaRPr lang="es-CO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sz="half" idx="4294967295"/>
          </p:nvPr>
        </p:nvSpPr>
        <p:spPr>
          <a:xfrm>
            <a:off x="827584" y="1484785"/>
            <a:ext cx="6048672" cy="1224135"/>
          </a:xfrm>
        </p:spPr>
        <p:txBody>
          <a:bodyPr>
            <a:noAutofit/>
          </a:bodyPr>
          <a:lstStyle/>
          <a:p>
            <a:pPr algn="just"/>
            <a:r>
              <a:rPr lang="es-CO" sz="2000" b="1" dirty="0" smtClean="0"/>
              <a:t>Obligaciones del usuario</a:t>
            </a:r>
          </a:p>
          <a:p>
            <a:pPr algn="just"/>
            <a:r>
              <a:rPr lang="es-CO" sz="2000" b="1" dirty="0" smtClean="0">
                <a:solidFill>
                  <a:srgbClr val="FF0000"/>
                </a:solidFill>
              </a:rPr>
              <a:t>Estar afiliados al pos (régimen contributivo).</a:t>
            </a:r>
          </a:p>
          <a:p>
            <a:pPr algn="just"/>
            <a:r>
              <a:rPr lang="es-CO" sz="2000" b="1" dirty="0" smtClean="0">
                <a:solidFill>
                  <a:srgbClr val="FF0000"/>
                </a:solidFill>
              </a:rPr>
              <a:t>Diligencia declaración de estado de salud</a:t>
            </a:r>
            <a:r>
              <a:rPr lang="es-CO" sz="1600" b="1" dirty="0" smtClean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15362" name="Picture 2" descr="http://www.cefa.edu.co/ley100/IMAGENES/PO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2924944"/>
            <a:ext cx="6848971" cy="332956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26552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8587" r="8884"/>
          <a:stretch/>
        </p:blipFill>
        <p:spPr bwMode="auto">
          <a:xfrm>
            <a:off x="0" y="0"/>
            <a:ext cx="9144000" cy="70262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29176" y="1377905"/>
            <a:ext cx="2106954" cy="223017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185738" y="0"/>
            <a:ext cx="4070350" cy="2492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endParaRPr lang="es-CO" sz="28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just">
              <a:defRPr/>
            </a:pPr>
            <a:r>
              <a:rPr lang="es-CO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Nuestros</a:t>
            </a:r>
          </a:p>
          <a:p>
            <a:pPr algn="just">
              <a:defRPr/>
            </a:pPr>
            <a:r>
              <a:rPr lang="es-CO" sz="2800" dirty="0">
                <a:latin typeface="Arial" pitchFamily="34" charset="0"/>
                <a:cs typeface="Arial" pitchFamily="34" charset="0"/>
              </a:rPr>
              <a:t>	</a:t>
            </a:r>
            <a:r>
              <a:rPr lang="es-CO" sz="2800" b="1" dirty="0">
                <a:solidFill>
                  <a:srgbClr val="32F1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Productos</a:t>
            </a:r>
          </a:p>
          <a:p>
            <a:pPr algn="just">
              <a:defRPr/>
            </a:pPr>
            <a:endParaRPr lang="es-CO" sz="2000" b="1" dirty="0">
              <a:solidFill>
                <a:srgbClr val="32F10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just">
              <a:defRPr/>
            </a:pPr>
            <a:endParaRPr lang="es-CO" sz="2000" b="1" dirty="0">
              <a:solidFill>
                <a:srgbClr val="32F10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>
              <a:defRPr/>
            </a:pPr>
            <a:endParaRPr lang="es-CO" sz="16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ctr">
              <a:defRPr/>
            </a:pPr>
            <a:r>
              <a:rPr lang="es-CO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  </a:t>
            </a:r>
            <a:endParaRPr lang="es-CO" sz="1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1098" y="1580674"/>
            <a:ext cx="3682231" cy="207956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103" y="2898869"/>
            <a:ext cx="3597793" cy="20421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10 CuadroTexto"/>
          <p:cNvSpPr txBox="1">
            <a:spLocks noChangeArrowheads="1"/>
          </p:cNvSpPr>
          <p:nvPr/>
        </p:nvSpPr>
        <p:spPr bwMode="auto">
          <a:xfrm>
            <a:off x="2968625" y="4943475"/>
            <a:ext cx="31686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s-CO" sz="2800" b="1">
                <a:solidFill>
                  <a:srgbClr val="0070C0"/>
                </a:solidFill>
              </a:rPr>
              <a:t>Salud Oral</a:t>
            </a:r>
            <a:endParaRPr lang="es-CO" sz="2000" b="1">
              <a:solidFill>
                <a:srgbClr val="0070C0"/>
              </a:solidFill>
            </a:endParaRPr>
          </a:p>
        </p:txBody>
      </p:sp>
      <p:pic>
        <p:nvPicPr>
          <p:cNvPr id="9" name="8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873" y="4113468"/>
            <a:ext cx="3457623" cy="18358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12 CuadroTexto"/>
          <p:cNvSpPr txBox="1"/>
          <p:nvPr/>
        </p:nvSpPr>
        <p:spPr>
          <a:xfrm>
            <a:off x="5426075" y="5840413"/>
            <a:ext cx="3713163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s-CO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Coomeva Emergencias Medicas</a:t>
            </a:r>
            <a:endParaRPr lang="es-CO" dirty="0">
              <a:solidFill>
                <a:srgbClr val="FFC000"/>
              </a:solidFill>
              <a:latin typeface="Arial" pitchFamily="34" charset="0"/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196850" y="3660775"/>
            <a:ext cx="3168650" cy="522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s-CO" sz="2800" b="1" dirty="0">
                <a:solidFill>
                  <a:srgbClr val="32F1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Medicina Integral</a:t>
            </a:r>
            <a:r>
              <a:rPr lang="es-CO" sz="2000" b="1" dirty="0">
                <a:solidFill>
                  <a:srgbClr val="32F105"/>
                </a:solidFill>
                <a:latin typeface="Arial" pitchFamily="34" charset="0"/>
              </a:rPr>
              <a:t>.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7" cstate="print">
            <a:lum bright="70000" contrast="-7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0739" y="4725144"/>
            <a:ext cx="1541255" cy="16313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6396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338" y="1031875"/>
            <a:ext cx="2125662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633346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34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3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3" grpId="0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374848" y="557213"/>
            <a:ext cx="8229600" cy="1143000"/>
          </a:xfrm>
        </p:spPr>
        <p:txBody>
          <a:bodyPr>
            <a:noAutofit/>
          </a:bodyPr>
          <a:lstStyle/>
          <a:p>
            <a:r>
              <a:rPr lang="es-CO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CLAUSULA DECIMO SEGUNDA, RESOLUCION DE CONTROVERSIAS EN CUANTO A PREEXISTENCIAS Y EXCLUSIONES</a:t>
            </a:r>
            <a:endParaRPr lang="es-CO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386" name="Picture 2" descr="http://www.caracol.com.co/images/2040469_n_vir1.jpg?u=19065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880828"/>
            <a:ext cx="5904656" cy="44284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89702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878904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CO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CLAUSULA 13 CONDICIONES GENERALES</a:t>
            </a:r>
            <a:endParaRPr lang="es-CO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4294967295"/>
          </p:nvPr>
        </p:nvSpPr>
        <p:spPr>
          <a:xfrm>
            <a:off x="446856" y="1600200"/>
            <a:ext cx="8229600" cy="4525963"/>
          </a:xfrm>
        </p:spPr>
        <p:txBody>
          <a:bodyPr>
            <a:normAutofit fontScale="62500" lnSpcReduction="20000"/>
          </a:bodyPr>
          <a:lstStyle/>
          <a:p>
            <a:pPr algn="just"/>
            <a:r>
              <a:rPr lang="es-CO" dirty="0" smtClean="0"/>
              <a:t>Suministro de directorio de profesionales e instituciones adscritos por parte Coomeva al contratante.</a:t>
            </a:r>
          </a:p>
          <a:p>
            <a:pPr algn="just"/>
            <a:r>
              <a:rPr lang="es-CO" dirty="0" smtClean="0"/>
              <a:t>Es responsabilidad de los prestadores adscritos las consecuencias que se deriven de la prestación.</a:t>
            </a:r>
          </a:p>
          <a:p>
            <a:pPr algn="just"/>
            <a:r>
              <a:rPr lang="es-CO" dirty="0" smtClean="0"/>
              <a:t>CMP no se responsabiliza de las deficiencias en la prestación del servicio que surjan como consecuencias de la alteración del orden publico.</a:t>
            </a:r>
          </a:p>
          <a:p>
            <a:pPr algn="just"/>
            <a:r>
              <a:rPr lang="es-CO" dirty="0" smtClean="0"/>
              <a:t>Recuperación </a:t>
            </a:r>
            <a:r>
              <a:rPr lang="es-CO" dirty="0" err="1" smtClean="0"/>
              <a:t>prejuridica</a:t>
            </a:r>
            <a:r>
              <a:rPr lang="es-CO" dirty="0" smtClean="0"/>
              <a:t> en caso de mora de las cuotas pactadas por Coomeva contra el contratante.</a:t>
            </a:r>
          </a:p>
          <a:p>
            <a:pPr algn="just"/>
            <a:r>
              <a:rPr lang="es-CO" dirty="0" smtClean="0"/>
              <a:t>Reembolso de servicios por parte del Contratante  a CMP Cuando A 90 Días Se Comprobase Preexistencia, Aun Habiendo Autorización Previa.</a:t>
            </a:r>
          </a:p>
          <a:p>
            <a:pPr algn="just"/>
            <a:r>
              <a:rPr lang="es-CO" b="1" dirty="0" smtClean="0">
                <a:solidFill>
                  <a:srgbClr val="FF0000"/>
                </a:solidFill>
              </a:rPr>
              <a:t>Concepto de auditoria medica es determinante para emitir las autorizaciones de los servicios.</a:t>
            </a:r>
          </a:p>
          <a:p>
            <a:pPr algn="just"/>
            <a:r>
              <a:rPr lang="es-CO" dirty="0" smtClean="0"/>
              <a:t>Beneficio Tarifario Al Asociado a La Cooperativa.</a:t>
            </a:r>
          </a:p>
          <a:p>
            <a:pPr algn="just"/>
            <a:r>
              <a:rPr lang="es-CO" dirty="0" smtClean="0"/>
              <a:t>Merito ejecutivo para efectos de cobro.</a:t>
            </a:r>
          </a:p>
          <a:p>
            <a:pPr algn="just"/>
            <a:r>
              <a:rPr lang="es-CO" dirty="0" smtClean="0"/>
              <a:t>Autorización de Coomeva para consulta de solvencia económica del contratante.</a:t>
            </a:r>
          </a:p>
          <a:p>
            <a:pPr algn="just"/>
            <a:endParaRPr lang="es-CO" dirty="0"/>
          </a:p>
          <a:p>
            <a:pPr marL="0" indent="0" algn="just">
              <a:buNone/>
            </a:pPr>
            <a:endParaRPr lang="es-CO" dirty="0"/>
          </a:p>
        </p:txBody>
      </p:sp>
      <p:pic>
        <p:nvPicPr>
          <p:cNvPr id="18434" name="Picture 2" descr="http://t3.gstatic.com/images?q=tbn:ANd9GcQMlBAICzxr9n_vY6NG0kYZClmML1t4w7Q0hfbdpPQk0J3isdEmUOED2w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321" y="315904"/>
            <a:ext cx="1000125" cy="10953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3227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encrypted-tbn2.gstatic.com/images?q=tbn:ANd9GcQZiIPFfDWR57k34NF11L1pC7wBpT2XibPXawVXxsdF7kTGPGq_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850" y="3743325"/>
            <a:ext cx="3790610" cy="244827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3 Título"/>
          <p:cNvSpPr txBox="1">
            <a:spLocks/>
          </p:cNvSpPr>
          <p:nvPr/>
        </p:nvSpPr>
        <p:spPr>
          <a:xfrm>
            <a:off x="179512" y="260648"/>
            <a:ext cx="4032448" cy="1296144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 SALUD CLASICO SURAMENRICANA.</a:t>
            </a:r>
          </a:p>
        </p:txBody>
      </p:sp>
      <p:pic>
        <p:nvPicPr>
          <p:cNvPr id="1030" name="Picture 6" descr="http://eleconomista.com.mx/files/imagecache/nota_completa/pensar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856" y="1126592"/>
            <a:ext cx="3955604" cy="26254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encrypted-tbn0.gstatic.com/images?q=tbn:ANd9GcTyLg_FAEDxOQRn39CpYC3t4DwyK3TpTet4xVRyJWvkPdlAunDHtQ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73" y="1952625"/>
            <a:ext cx="3743325" cy="422133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93246623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sz="half" idx="4294967295"/>
          </p:nvPr>
        </p:nvSpPr>
        <p:spPr>
          <a:xfrm>
            <a:off x="533400" y="1600201"/>
            <a:ext cx="4038600" cy="4349080"/>
          </a:xfrm>
        </p:spPr>
        <p:txBody>
          <a:bodyPr>
            <a:normAutofit fontScale="92500" lnSpcReduction="20000"/>
          </a:bodyPr>
          <a:lstStyle/>
          <a:p>
            <a:r>
              <a:rPr lang="es-CO" b="1" dirty="0" smtClean="0"/>
              <a:t>EXCLUSIONES DE SURA</a:t>
            </a:r>
          </a:p>
          <a:p>
            <a:r>
              <a:rPr lang="es-CO" dirty="0" smtClean="0"/>
              <a:t>Alcoholismo</a:t>
            </a:r>
          </a:p>
          <a:p>
            <a:r>
              <a:rPr lang="es-CO" dirty="0" smtClean="0"/>
              <a:t>Defectos de refracción ocular</a:t>
            </a:r>
          </a:p>
          <a:p>
            <a:r>
              <a:rPr lang="es-CO" dirty="0" smtClean="0"/>
              <a:t> Cirugía Bariatrica para obesidad</a:t>
            </a:r>
          </a:p>
          <a:p>
            <a:r>
              <a:rPr lang="es-CO" dirty="0" smtClean="0"/>
              <a:t>Alteraciones de ATM</a:t>
            </a:r>
          </a:p>
          <a:p>
            <a:r>
              <a:rPr lang="es-CO" dirty="0" smtClean="0"/>
              <a:t>Escleroterapia</a:t>
            </a:r>
          </a:p>
          <a:p>
            <a:r>
              <a:rPr lang="es-CO" dirty="0" smtClean="0"/>
              <a:t>Pomeroy-Vasectomia</a:t>
            </a:r>
          </a:p>
          <a:p>
            <a:endParaRPr lang="es-CO" dirty="0" smtClean="0"/>
          </a:p>
          <a:p>
            <a:endParaRPr lang="es-CO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4294967295"/>
          </p:nvPr>
        </p:nvSpPr>
        <p:spPr>
          <a:xfrm>
            <a:off x="5105400" y="1600200"/>
            <a:ext cx="3715072" cy="4525963"/>
          </a:xfrm>
        </p:spPr>
        <p:txBody>
          <a:bodyPr>
            <a:normAutofit fontScale="85000" lnSpcReduction="10000"/>
          </a:bodyPr>
          <a:lstStyle/>
          <a:p>
            <a:r>
              <a:rPr lang="es-CO" b="1" dirty="0" smtClean="0"/>
              <a:t>COBERTURA COOMEVA</a:t>
            </a:r>
          </a:p>
          <a:p>
            <a:r>
              <a:rPr lang="es-CO" dirty="0" smtClean="0"/>
              <a:t>Alcoholismo eventos de urgencias</a:t>
            </a:r>
          </a:p>
          <a:p>
            <a:r>
              <a:rPr lang="es-CO" dirty="0" smtClean="0"/>
              <a:t>Queratocono</a:t>
            </a:r>
          </a:p>
          <a:p>
            <a:r>
              <a:rPr lang="es-CO" dirty="0" smtClean="0"/>
              <a:t>Qx Obesidad todas las técnicas</a:t>
            </a:r>
          </a:p>
          <a:p>
            <a:r>
              <a:rPr lang="es-CO" dirty="0" smtClean="0"/>
              <a:t>Disfunción de ATM</a:t>
            </a:r>
          </a:p>
          <a:p>
            <a:r>
              <a:rPr lang="es-CO" dirty="0" smtClean="0"/>
              <a:t>Escleroterapia </a:t>
            </a:r>
          </a:p>
          <a:p>
            <a:r>
              <a:rPr lang="es-CO" dirty="0" smtClean="0"/>
              <a:t>Pomeroy-Vasectomia</a:t>
            </a:r>
          </a:p>
          <a:p>
            <a:endParaRPr lang="es-CO" dirty="0"/>
          </a:p>
        </p:txBody>
      </p:sp>
      <p:sp>
        <p:nvSpPr>
          <p:cNvPr id="5" name="3 Título"/>
          <p:cNvSpPr txBox="1">
            <a:spLocks noGrp="1"/>
          </p:cNvSpPr>
          <p:nvPr>
            <p:ph type="title" idx="4294967295"/>
          </p:nvPr>
        </p:nvSpPr>
        <p:spPr>
          <a:xfrm>
            <a:off x="590872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 SALUD CLASICO SURAMERICANA.</a:t>
            </a:r>
          </a:p>
        </p:txBody>
      </p:sp>
    </p:spTree>
    <p:extLst>
      <p:ext uri="{BB962C8B-B14F-4D97-AF65-F5344CB8AC3E}">
        <p14:creationId xmlns="" xmlns:p14="http://schemas.microsoft.com/office/powerpoint/2010/main" val="269368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sz="half" idx="4294967295"/>
          </p:nvPr>
        </p:nvSpPr>
        <p:spPr>
          <a:xfrm>
            <a:off x="533400" y="1600201"/>
            <a:ext cx="4038600" cy="4525962"/>
          </a:xfrm>
        </p:spPr>
        <p:txBody>
          <a:bodyPr>
            <a:normAutofit fontScale="85000" lnSpcReduction="10000"/>
          </a:bodyPr>
          <a:lstStyle/>
          <a:p>
            <a:r>
              <a:rPr lang="es-CO" b="1" dirty="0" smtClean="0"/>
              <a:t>EXCLUSIONES DE SURA</a:t>
            </a:r>
          </a:p>
          <a:p>
            <a:r>
              <a:rPr lang="es-CO" dirty="0" smtClean="0"/>
              <a:t>Lesiones por consecuencia de guerra civil, fusión nuclear.</a:t>
            </a:r>
          </a:p>
          <a:p>
            <a:r>
              <a:rPr lang="es-CO" b="1" dirty="0" smtClean="0"/>
              <a:t>PERIODO DE CARENCIA</a:t>
            </a:r>
          </a:p>
          <a:p>
            <a:r>
              <a:rPr lang="es-CO" dirty="0" smtClean="0"/>
              <a:t>Septo funcional no TX, hernia umbilical-inguinal y epigástrica (3 años)</a:t>
            </a:r>
          </a:p>
          <a:p>
            <a:r>
              <a:rPr lang="es-CO" dirty="0" smtClean="0"/>
              <a:t>Reemplazo de prótesis hasta 3 años después de haberla puesto</a:t>
            </a:r>
          </a:p>
          <a:p>
            <a:endParaRPr lang="es-CO" dirty="0" smtClean="0"/>
          </a:p>
          <a:p>
            <a:endParaRPr lang="es-CO" dirty="0" smtClean="0"/>
          </a:p>
          <a:p>
            <a:endParaRPr lang="es-CO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4294967295"/>
          </p:nvPr>
        </p:nvSpPr>
        <p:spPr>
          <a:xfrm>
            <a:off x="5105400" y="1600200"/>
            <a:ext cx="3715072" cy="4525963"/>
          </a:xfrm>
        </p:spPr>
        <p:txBody>
          <a:bodyPr>
            <a:normAutofit fontScale="70000" lnSpcReduction="20000"/>
          </a:bodyPr>
          <a:lstStyle/>
          <a:p>
            <a:r>
              <a:rPr lang="es-CO" b="1" dirty="0" smtClean="0"/>
              <a:t>COBERTURA COOMEVA</a:t>
            </a:r>
          </a:p>
          <a:p>
            <a:r>
              <a:rPr lang="es-CO" sz="3500" dirty="0"/>
              <a:t>Trauma independiente del origen excepto suicida</a:t>
            </a:r>
          </a:p>
          <a:p>
            <a:r>
              <a:rPr lang="es-CO" sz="3500" b="1" dirty="0"/>
              <a:t>PERIODO </a:t>
            </a:r>
            <a:r>
              <a:rPr lang="es-CO" sz="3500" b="1" dirty="0" smtClean="0"/>
              <a:t>DE CARENCIA</a:t>
            </a:r>
            <a:endParaRPr lang="es-CO" sz="3500" b="1" dirty="0"/>
          </a:p>
          <a:p>
            <a:r>
              <a:rPr lang="es-CO" sz="3500" dirty="0"/>
              <a:t>Septo funcional no TX, hernia umbilical-inguinal y epigástrica (3 años y 1 año)</a:t>
            </a:r>
          </a:p>
          <a:p>
            <a:r>
              <a:rPr lang="es-CO" sz="3500" dirty="0"/>
              <a:t>Reemplazo sin limite de </a:t>
            </a:r>
            <a:r>
              <a:rPr lang="es-CO" sz="3500" dirty="0" smtClean="0"/>
              <a:t>frecuencia por pertinencia</a:t>
            </a:r>
            <a:endParaRPr lang="es-CO" sz="3500" dirty="0"/>
          </a:p>
          <a:p>
            <a:endParaRPr lang="es-CO" dirty="0" smtClean="0"/>
          </a:p>
          <a:p>
            <a:endParaRPr lang="es-CO" dirty="0"/>
          </a:p>
        </p:txBody>
      </p:sp>
      <p:sp>
        <p:nvSpPr>
          <p:cNvPr id="5" name="3 Título"/>
          <p:cNvSpPr txBox="1">
            <a:spLocks noGrp="1"/>
          </p:cNvSpPr>
          <p:nvPr>
            <p:ph type="title" idx="4294967295"/>
          </p:nvPr>
        </p:nvSpPr>
        <p:spPr>
          <a:xfrm>
            <a:off x="590872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 SALUD CLASICO SURAMERICANA.</a:t>
            </a:r>
          </a:p>
        </p:txBody>
      </p:sp>
    </p:spTree>
    <p:extLst>
      <p:ext uri="{BB962C8B-B14F-4D97-AF65-F5344CB8AC3E}">
        <p14:creationId xmlns="" xmlns:p14="http://schemas.microsoft.com/office/powerpoint/2010/main" val="233219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1" name="5 CuadroTexto"/>
          <p:cNvSpPr txBox="1">
            <a:spLocks noChangeArrowheads="1"/>
          </p:cNvSpPr>
          <p:nvPr/>
        </p:nvSpPr>
        <p:spPr bwMode="auto">
          <a:xfrm>
            <a:off x="6413500" y="2244725"/>
            <a:ext cx="124936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s-CO" sz="4400" b="1">
                <a:solidFill>
                  <a:schemeClr val="bg1"/>
                </a:solidFill>
                <a:latin typeface="Trebuchet MS" pitchFamily="34" charset="0"/>
              </a:rPr>
              <a:t>Plus</a:t>
            </a:r>
            <a:endParaRPr lang="es-ES" sz="4400" b="1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34823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864840"/>
            <a:ext cx="5983288" cy="4724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24" name="Text Box 8"/>
          <p:cNvSpPr txBox="1">
            <a:spLocks noChangeArrowheads="1"/>
          </p:cNvSpPr>
          <p:nvPr/>
        </p:nvSpPr>
        <p:spPr bwMode="auto">
          <a:xfrm>
            <a:off x="3132138" y="3861048"/>
            <a:ext cx="5616575" cy="155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/>
            <a:r>
              <a:rPr lang="es-CO" sz="1600" b="1" dirty="0">
                <a:latin typeface="Tahoma" charset="0"/>
              </a:rPr>
              <a:t>Diseñado:</a:t>
            </a:r>
            <a:r>
              <a:rPr lang="es-CO" sz="1600" dirty="0">
                <a:latin typeface="Tahoma" charset="0"/>
              </a:rPr>
              <a:t> para las poblaciones del sector empresarial y/o </a:t>
            </a:r>
            <a:r>
              <a:rPr lang="es-CO" sz="1600" dirty="0" smtClean="0">
                <a:latin typeface="Tahoma" charset="0"/>
              </a:rPr>
              <a:t>individuales </a:t>
            </a:r>
            <a:r>
              <a:rPr lang="es-CO" sz="1600" dirty="0">
                <a:latin typeface="Tahoma" charset="0"/>
              </a:rPr>
              <a:t>que cuenten con las posibilidades económicas para adherirse a un plan de beneficios en salud completo y con la comodidad, el confort y la mejor atención tanto en servicio como en coberturas, de las cuales se destacan las siguientes:</a:t>
            </a:r>
            <a:endParaRPr lang="es-ES" sz="1600" dirty="0">
              <a:latin typeface="Tahoma" charset="0"/>
            </a:endParaRPr>
          </a:p>
        </p:txBody>
      </p:sp>
      <p:pic>
        <p:nvPicPr>
          <p:cNvPr id="34825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636912"/>
            <a:ext cx="4124325" cy="846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13930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 txBox="1">
            <a:spLocks/>
          </p:cNvSpPr>
          <p:nvPr/>
        </p:nvSpPr>
        <p:spPr>
          <a:xfrm>
            <a:off x="4355976" y="1124744"/>
            <a:ext cx="4392488" cy="4824536"/>
          </a:xfrm>
          <a:prstGeom prst="rect">
            <a:avLst/>
          </a:prstGeom>
        </p:spPr>
        <p:txBody>
          <a:bodyPr>
            <a:no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kumimoji="0" lang="es-CO" sz="2000" b="1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Verdana" pitchFamily="34" charset="0"/>
              <a:cs typeface="Arial" pitchFamily="34" charset="0"/>
            </a:endParaRPr>
          </a:p>
        </p:txBody>
      </p:sp>
      <p:sp>
        <p:nvSpPr>
          <p:cNvPr id="9" name="1 Título"/>
          <p:cNvSpPr txBox="1">
            <a:spLocks/>
          </p:cNvSpPr>
          <p:nvPr/>
        </p:nvSpPr>
        <p:spPr>
          <a:xfrm>
            <a:off x="3166522" y="498270"/>
            <a:ext cx="3275856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CO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CLAUSULA 6</a:t>
            </a:r>
            <a:endParaRPr lang="es-CO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82" name="81 Rectángulo"/>
          <p:cNvSpPr/>
          <p:nvPr/>
        </p:nvSpPr>
        <p:spPr>
          <a:xfrm>
            <a:off x="3851920" y="1587564"/>
            <a:ext cx="496855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Arial" pitchFamily="34" charset="0"/>
              <a:buChar char="•"/>
            </a:pPr>
            <a:r>
              <a:rPr lang="es-CO" sz="2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Consulta </a:t>
            </a:r>
            <a:r>
              <a:rPr lang="es-CO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descentralizada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s-CO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Ayudas diagnosticas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s-CO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Cirugías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s-CO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Urgencias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s-CO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Tratamiento medico-hospitalización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s-CO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Reembolsos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s-CO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Coberturas especiales (cáncer, sida, diálisis, maternidad, transplante y otros)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s-CO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Odontología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s-CO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Seguro de Vida</a:t>
            </a:r>
            <a:endParaRPr lang="es-CO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7410" name="Picture 2" descr="http://www.coomeva.com.co/imagenes/galeria/img8392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70" y="1827287"/>
            <a:ext cx="3419450" cy="34194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799231032"/>
      </p:ext>
    </p:extLst>
  </p:cSld>
  <p:clrMapOvr>
    <a:masterClrMapping/>
  </p:clrMapOvr>
  <p:transition spd="slow">
    <p:zoom dir="in"/>
    <p:sndAc>
      <p:stSnd>
        <p:snd r:embed="rId2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9" presetClass="entr" presetSubtype="0" accel="10000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1331640" y="745540"/>
            <a:ext cx="8424936" cy="523220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algn="l">
              <a:defRPr/>
            </a:pPr>
            <a:r>
              <a:rPr lang="es-CO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CLAUSULA SEXTA COBERTURAS ORO PLUS</a:t>
            </a:r>
            <a:endParaRPr lang="es-CO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4294967295"/>
          </p:nvPr>
        </p:nvGraphicFramePr>
        <p:xfrm>
          <a:off x="374848" y="1643063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="" xmlns:p14="http://schemas.microsoft.com/office/powerpoint/2010/main" val="3227124050"/>
      </p:ext>
    </p:extLst>
  </p:cSld>
  <p:clrMapOvr>
    <a:masterClrMapping/>
  </p:clrMapOvr>
  <p:transition>
    <p:wipe dir="u"/>
    <p:sndAc>
      <p:stSnd>
        <p:snd r:embed="rId2" name="arrow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323528" y="458669"/>
            <a:ext cx="8496944" cy="954107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s-CO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AYUDAS DIAGNOSTICAS EN EL ORO PLUS 1 DIA DEL CUARTO MES</a:t>
            </a:r>
            <a:endParaRPr lang="es-CO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="" xmlns:p14="http://schemas.microsoft.com/office/powerpoint/2010/main" val="3428113102"/>
              </p:ext>
            </p:extLst>
          </p:nvPr>
        </p:nvGraphicFramePr>
        <p:xfrm>
          <a:off x="374848" y="1844824"/>
          <a:ext cx="8085584" cy="432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="" xmlns:p14="http://schemas.microsoft.com/office/powerpoint/2010/main" val="297371148"/>
      </p:ext>
    </p:extLst>
  </p:cSld>
  <p:clrMapOvr>
    <a:masterClrMapping/>
  </p:clrMapOvr>
  <p:transition>
    <p:zoom/>
    <p:sndAc>
      <p:stSnd>
        <p:snd r:embed="rId2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107504" y="584528"/>
            <a:ext cx="8892480" cy="523220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s-CO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AYUDAS DX 1 DIA DEL 13 MES ORO PLUS</a:t>
            </a:r>
            <a:endParaRPr lang="es-CO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4294967295"/>
          </p:nvPr>
        </p:nvGraphicFramePr>
        <p:xfrm>
          <a:off x="395536" y="1556793"/>
          <a:ext cx="8424936" cy="4536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="" xmlns:p14="http://schemas.microsoft.com/office/powerpoint/2010/main" val="327883845"/>
      </p:ext>
    </p:extLst>
  </p:cSld>
  <p:clrMapOvr>
    <a:masterClrMapping/>
  </p:clrMapOvr>
  <p:transition>
    <p:wheel spokes="2"/>
    <p:sndAc>
      <p:stSnd>
        <p:snd r:embed="rId2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2411413" y="549275"/>
            <a:ext cx="34559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s-ES"/>
          </a:p>
        </p:txBody>
      </p:sp>
      <p:sp>
        <p:nvSpPr>
          <p:cNvPr id="11267" name="Text Box 2"/>
          <p:cNvSpPr txBox="1">
            <a:spLocks noChangeArrowheads="1"/>
          </p:cNvSpPr>
          <p:nvPr/>
        </p:nvSpPr>
        <p:spPr bwMode="auto">
          <a:xfrm>
            <a:off x="4356100" y="2300288"/>
            <a:ext cx="4824413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s-CO"/>
            </a:defPPr>
            <a:lvl1pPr algn="ctr">
              <a:defRPr sz="3600" b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rebuchet MS" pitchFamily="34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CO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NUESTROS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CO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PRODUCTOS</a:t>
            </a:r>
            <a:endParaRPr lang="es-ES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5" name="4 Flecha izquierda y derecha"/>
          <p:cNvSpPr/>
          <p:nvPr/>
        </p:nvSpPr>
        <p:spPr>
          <a:xfrm>
            <a:off x="5076056" y="3717032"/>
            <a:ext cx="3456384" cy="792088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 smtClean="0">
                <a:solidFill>
                  <a:schemeClr val="tx1"/>
                </a:solidFill>
              </a:rPr>
              <a:t>PROGRAMAS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2" name="AutoShape 2" descr="data:image/jpeg;base64,/9j/4AAQSkZJRgABAQAAAQABAAD/2wCEAAkGBxQQEBAUEhEUEBUVDw8QDw8QDxQQFA8PFRUWFhQVFBQYHCggGBolHBQWITEhJSksLi4uFx8zODMsNygtLisBCgoKDQ0OEg8NDisZHxkrKysrKysrKysrKywrKysrKysrKysrKysrKysrKysrKysrKysrKysrKysrKysrKysrK//AABEIAMcA/QMBIgACEQEDEQH/xAAcAAEAAQUBAQAAAAAAAAAAAAAABQEDBAYHAgj/xABKEAACAQMABgYFBgkKBwAAAAAAAQIDBBEFEhMhMVEGQWFxgZEUIqGxwQcyM1LR0hVCVGJjcoKSkyMkQ0RFU3OisvAIFiU0ZITx/8QAFQEBAQAAAAAAAAAAAAAAAAAAAAH/xAAWEQEBAQAAAAAAAAAAAAAAAAAAQQH/2gAMAwEAAhEDEQA/AO4gAAAAAAAA8uSR52qAuAt7ZFdquYHsFEyoAAAAAAAAAAAAUk8HjbIC4C3tUVVVAewUTKgAAAAAAAAAAAAAAsXFbV7y9J4WSDrXOs2wMp1Sm1MDbFNuBIbUbUj3XKOuBJ07nV+KJCE00mjXNuSGibrLcX3r4gSoAAAAAAABbr1VFZfh2suEHpG7zNpcFuXxAvyr5Y2pHbYrtgJHaldqR23K7YCTjWwZtKprIgVXMqyucSXJ7n8AJcAAAAAAAAAAAABi6Snq0pvs97SNYlWNl0vHNCp+rny3/A0uVUDMdYptjA2pTagZ+2KbYwNqNqBnbYytG3GK1P8AWS89xC7Uy9Dy1q9Jfnp+W8DfQAAAAAAAeaksJvkm/I0uVfLb7WbnVjmLXNNew55Kphtcm14oCQ2o2xHqsV2oEhthtiP2w2wEkqxchWItVi7SqZaXNpeIG+U3lJ80mejzTWElySR6AAAAAAAAAAACk1lNPg1h9xzrSdF0as4Pqe584vgzoxB9JtDekQzDCqRT1c7lJdcW/cBpO1G1MGo3GTjJOMk8OLWGn2oKoBm7Qo6pia5bnVAzdsbJ0Ltdec6r4RWrHtk+PkveaxojR9S6qKFNbt2vN/NgubfPkjplpbRtqMYxW6K8W+tvtAzQYMr7De7raKen9gGeDA9OfIp6c+SAkAR/4SxjWWFnGV1d5nQknwA9HPuk9s6NxL6s/Xj48V5+86CRmn9Eq6pavzZLfTn9WXb2MDnirlduYd7RnRm4VIuEl1PrXNPrRZVUCS2w2xH7QqqgEkqpMdG7d1a0eUPXl4cF5mu2kJVJxhBOUm8JL/e5dp0rQWi1bUlHjJ+tUlzlyXYgJIAAAAAAAAAAAAAALNzcKmsvwXW2BD9KNDU61OVRpRnFZU1+Mvqy5mq0tCp8cmyXl1Ko973dUVw8eZ4p4AhKmg1jcmWdFdFZ1qjU24QjjWf40uyP2mzbRFY1mnlPDAmLCxhQgoU4qEVy4t82+tlb/wCjl3FLK52i7V85Fb/6OXcBHzW99795TBcmt772UwB51RqnoqBYuYZhLuZf0XVbowlx3OMu+La+B5msp9zIOh0jVrHZuhOp60m5RaS3vPBgbhTnlbj2azYdKKNSW7XpN9VWKSfim17TY4TTWc7uOQMLS2iaVzDVqxz9Wa3Sg+cWc60rob0aq4Sqxxu1ZOSjlPgmn1m8aY05qQqbLDahJqcvmppdXM5NojQdfSF0q1xLFClU1nDW1pVq634l1aqeMgbNT0Qut+R6ehG/m58SfjSSPcKiQEj0b0VSoQ9Vqc2vXn19y5RJpGvUrj/6Sdpe53S8H9oGeAAAAAAAAAAAAAM1fS1/rVpRzuj6q+Js1Weqm31Js5vXrPbKXOW/xAm3U3GFV0govey7Ue4iL+11gJWld5MqnWNPpXEqTxJ5XPkTdpeJ43gbDaXDhJNeK5ombualSk1vTW41ejXJGhcvVcc7n7H2AZ81vfeymCsailwfge9UC3gYE6qW7PxPUGmsp5A84MWro6EnlxM7VKaoEa9D0+RiaUvXQpbJPv7I9SJe7rqnFt8epc2abeVHUqxy+MsyfZxfsQEd0v0nsqKgt7cNpNdbx8yPjIn9BWPo9vRpv50YJ1H9arL1pvxk2aDeVfS76hHqndwk+ylR9fy9ReZ0qMgPFdkTXutVkxVW4g9LW+U8ASdrcZJKhUNU0VdZWHxW595O29UDbLKtrR7VuZkELo2viS5Pc/gTQAAAAAAAAAAAYGm6urQn2pR82aDdQy13x95vHSaDdvJr8Vxk+5cff7DTdHra1Yrqj68vDh7QJaVMxq1Ik5IxqqA1++ts53ERGrKlLs9xtdankhb60yBkW1+ms5MqGke0gLG1zVhCTaUpxi3F4aTaWUbRf9C5wTlTrqSX4tSDT/ej9gHujpUkaOlsrj57zUL/AEfXtvpYNRzhVIvWg3yyuHiXbSs+YGy1LrkedG3DUqnrYWVu7lxI2nUyYV1TqKTcJYT4poDYafSFZlFpNp7nnGV2lq401J9eO7ca1K2cfWT1vrc0Ys6s5PEIym+UIuT9gEzc3+ev2kRf3mIVZZ3qm4rvnu92Sw7C5lwt638KS96MHT9pVt6cI1ouEqkteMW03qRWMtLhvb3AY3ROOtpKnyp21WX7U2or2KR0hM530CWbu5lyp0Yf6pfE6EmBWUjDullGY4lirEDW6MXGs8LPqyk12R3tmyWqbSIuhUVK6pTl83W1J/qTzGXvJiyhqrV+q3HyeAMynPBs1nV16cJc4pmq1nuNosIYpU1+ZH3AZAAAAAAAAAAA8VYKUXF700012M0yxttg6ifHXa/ZXzft8TdWaX0hqOFxNc9WS8UgL0rgtueTAhWyZNOQFySMK5gZrMauBG2lDNeil11qfskn8DpF99HLuNQ6MWmvcqXVTi5ftPdH4vwNvvvo59wFLijGcZRklKMk1KL3ppmgaZ0TOzllZlSbxCpxcW+EZ9vb1nRGWrq3jVhKEllSTTQHOIXGOzvWBO4yZOmaMreWzrLMX9HVxumvhLsIq0hOrUcKUHVa3+rjCX5ze5Aerm4wsG9dEaOraU3qqLnrTbxvllvDfga9ofohVnU1rlbOC3uCkpSqdnq8F7Te4xSSSWElhJdS6gByj5XW/SrfPDYPV79d5+B1g558rOjnWVLVajLUkoyfVv6/DPkBpvydp69xU/FnVSg+cYRUc+aZ0KnI07QVJUFGEeEUorwNpt6uUBnFiqelMtVZAQ2lETGg8ygnxI52kq89WPD8aT4RX29hs2j7SNGEYrfhcX1sC3XpPBtVNbl3Ignhkxa1taK5rc+8C+AAAAAAAAAAKM5t0xvP57NclCPjhHSWc66V2i9KqPG9uMvYgI+zuckvQmQtzT1J5XiSFtU4ASWSzVR6hIpUAnOiFPEKr63US8FFY95MX/0cu4ieiL9Sqv0if+VfYTVenrRa5gehqkbK0uM7rhrs2dP7pT0O4/KX/DpfdAz7i1jUi4zipxfGMllPwKW9rGmsQjGC5RikvYYPodx+Uv8Ah0vuj0O4/KX/AA6X3QJPVGqRnodx+Uv+HS+6PQ7j8pf8Ol90CTaNY6bW2vRk1xgoT8NaUX7yU9DuPyl/w6X3S6rByhONWe01oODbSjuaf1UuYHI5Tw8k5o+trRTIm7t3CcoS4xlKL708GVomWE1yYE7rmJeV8Ix9JaXo20IyrVFTTlqxym8yxnCSRgXWl6EqLqqtFQ1tTWlmPr8tXGfYBsNrpCNKkscsvtb4niy0xtnJp7k8N9ppz0zRliKrww9zevjd4nm10nGOvq1I4c5tYnHhwXsSJR0OF7gk9GX6UuO57mc0hphv8dP9pG09ErGrdKNVyUaOs96eXUae9Lku0o6FkFEioAAAAAAAAA17pTox1FGpGLk4rE4x4uPNc8Gwlm8qasJvlFgc4vqZjWdXG7l7jPvSEdTFRd+H3MDYqMy7Ix6FPBdnLCAnOiMvp12wfsZsRrHQ15dd/wCGv9Rs4AAAAAAAAAAAc+6dWGpXjUS3VI7/APEjx9mPIgLJ4k+72nSelVhtraaSzKP8pDvjxXiso5rSeGn/AL3gar8qVT/tV/jP/QkabWqNuUcvCk8RzuT4NpG0fKfPNW1X6Oo/OSXwNTm/Wn+s/eQUZ4aPTZ5bCmC5C6nFYjUnFfVU5JeWS1kowJe16U3tLdTvK8F1JVW15PJ2j5FOkFze29z6TVdZ0q8YU5zS1tVwUmm0lnifPzZ3H/h6X8zvX/5iXlRp/aEdYABQAAAAACK6Q1tWkl9Z+xb38CVNZ6TV8yx9VY8WBq99U4kG1rSXeveSd7I9dGbdSuFJ8IQqVH3xju9rQEq5YLNWZdcCzOIGx9CY/wAnWfOol5RX2myGvdDPoqi/S5/yr7DYQAAAAAAAAAAAozlenrPY3FaK3JTbiuUZb17zqjOfdL1m6n3QT78Ack+USebm2X6H31Gawnvf6zNg6ey/nlJcqVP2zZryfHvZNFWeQ5FGwoUYyGwPLO7/APD5DFhdPnfS9lKkjg7Z9A/IFH/pdR872v7IwXwKjpQAAAw3dM8u7YGcCOd4zy759oGbdXCpxcn4drNO0lV1st8W8sztPXdScI7ODlhttcM7lj4ms3Mrh/1efsAsXSM7o9atuUuCw4v87PFdxE1KVw/6CfkTNhpBUqUIzTg1H1k0/nPiBJVqBjTomPPTtPm/Jlt6bp9vkwJnR9SVHOo8ZxnKzwMtaUqR3ueexpYNYlp+PUpfusx6mms9Uv3WB0fRt9GtHK3NPElyZmGj9GbxwVSUt2tq6sevCzltdXEnVpPvAmwQv4RK/hECZBDfhIfhQCZInTWldjiMcazWd/CK+0t/hdLmaz0muJTqKcE5rVSlDDymutc0BeqabrJ5VR927HkYbpSrZnN8XnON7ZCVLyf91U/cZIR0okkn6u5bnuYHMflFtnG/jhNxdGlh4b3xcs7+BrN1QdJQcmvXgpxxLO59T5PsO0XVeM+LT78MjalCm+MYPvjFgch2q5rzG0XNeZ1qVhRf4lP9yJlaDsLeNzS1qFCpFyUZxlRhJOL3PKaA43r9q8xrH049BaMf9QsX/wCpR+6U/wCWtFv+z7Pwtqa9yA+ZMn0R8g8caIXbd3L/AMyXwJF9D9Fv+z7XwoxXuJzRdGjbU40qFOFGnHLjTprEU3x3ATAMRXZ69JAt7MpskABR0UUdBAAU9HQ9GXIADz6Ig7SPJeSKAB6HHkvJFPQ4/VXkgAHoceS8kHZx5LyQAD0Rcl5B2iAAp6Ig7NAAefQ0U9CRUAeXYRKPR0eRQAeXoyD6izU6P0ZfOpxfeigAtvotbv8Aoo+R5/5Ttv7pFAAXRW3/ALpFyHRiguFNLuAAuLQNP6p7WhKa6gALkdGRXBF6NmkVAHtUD0qQAH//2Q==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1030" name="Picture 6" descr="http://1.bp.blogspot.com/-jZAxBomLLng/TXT8hpEER3I/AAAAAAAAAZ4/uwWQsafItt0/s1600/contrato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99" y="1502713"/>
            <a:ext cx="4749476" cy="37495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77545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0"/>
          <p:cNvSpPr>
            <a:spLocks noChangeArrowheads="1"/>
          </p:cNvSpPr>
          <p:nvPr/>
        </p:nvSpPr>
        <p:spPr bwMode="auto">
          <a:xfrm>
            <a:off x="713977" y="2492896"/>
            <a:ext cx="7818463" cy="37830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488" tIns="44450" rIns="90488" bIns="4445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ES_tradnl" sz="20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s-ES_tradnl" sz="2000" dirty="0" smtClean="0">
                <a:latin typeface="+mj-lt"/>
                <a:ea typeface="Verdana" pitchFamily="34" charset="0"/>
                <a:cs typeface="Verdana" pitchFamily="34" charset="0"/>
              </a:rPr>
              <a:t>QX piel (excepto las de la clausula 8 de exclusiones)</a:t>
            </a:r>
            <a:endParaRPr lang="es-ES_tradnl" sz="2000" dirty="0">
              <a:latin typeface="+mj-lt"/>
              <a:ea typeface="Verdana" pitchFamily="34" charset="0"/>
              <a:cs typeface="Verdan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s-ES_tradnl" sz="2000" dirty="0"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s-ES_tradnl" sz="2000" dirty="0" smtClean="0">
                <a:latin typeface="+mj-lt"/>
                <a:ea typeface="Verdana" pitchFamily="34" charset="0"/>
                <a:cs typeface="Verdana" pitchFamily="34" charset="0"/>
              </a:rPr>
              <a:t>Adenoidectomia</a:t>
            </a:r>
            <a:endParaRPr lang="es-ES_tradnl" sz="2000" dirty="0">
              <a:latin typeface="+mj-lt"/>
              <a:ea typeface="Verdana" pitchFamily="34" charset="0"/>
              <a:cs typeface="Verdan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s-ES_tradnl" sz="2000" dirty="0">
                <a:latin typeface="+mj-lt"/>
                <a:ea typeface="Verdana" pitchFamily="34" charset="0"/>
                <a:cs typeface="Verdana" pitchFamily="34" charset="0"/>
              </a:rPr>
              <a:t> Hernias ( excepto diafragmática y</a:t>
            </a: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/o R.G.E)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 Q.X. </a:t>
            </a:r>
            <a:r>
              <a:rPr lang="en-US" sz="2000" dirty="0" smtClean="0">
                <a:latin typeface="+mj-lt"/>
                <a:ea typeface="Verdana" pitchFamily="34" charset="0"/>
                <a:cs typeface="Verdana" pitchFamily="34" charset="0"/>
              </a:rPr>
              <a:t>Gastrointestinal </a:t>
            </a: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(excepto COLELAP 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 Q.X. ginecologica ( excepto HTA, celes)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 Q.X. de mama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 Q.X. ortopedica ( excepto H.N.P.)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 Q.X.  de torax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 Q.X. oftalmologica ( excepto FACO)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 Q.X. nefrourologia ( excepto calculos y prostata)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 Q.X. ORL ( Excepto septoplastia y amigdalas)</a:t>
            </a:r>
          </a:p>
          <a:p>
            <a:pPr>
              <a:buFont typeface="Arial" pitchFamily="34" charset="0"/>
              <a:buChar char="•"/>
            </a:pPr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6405" name="Rectangle 21"/>
          <p:cNvSpPr>
            <a:spLocks noChangeArrowheads="1"/>
          </p:cNvSpPr>
          <p:nvPr/>
        </p:nvSpPr>
        <p:spPr bwMode="auto">
          <a:xfrm>
            <a:off x="2627784" y="244049"/>
            <a:ext cx="3786213" cy="520655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square" lIns="90488" tIns="44450" rIns="90488" bIns="44450">
            <a:spAutoFit/>
          </a:bodyPr>
          <a:lstStyle/>
          <a:p>
            <a:pPr algn="ctr">
              <a:defRPr/>
            </a:pPr>
            <a:r>
              <a:rPr lang="es-ES_tradnl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CIRUGIAS</a:t>
            </a:r>
          </a:p>
        </p:txBody>
      </p:sp>
      <p:sp>
        <p:nvSpPr>
          <p:cNvPr id="16406" name="Rectangle 22"/>
          <p:cNvSpPr>
            <a:spLocks noChangeArrowheads="1"/>
          </p:cNvSpPr>
          <p:nvPr/>
        </p:nvSpPr>
        <p:spPr bwMode="auto">
          <a:xfrm>
            <a:off x="821689" y="1255713"/>
            <a:ext cx="952186" cy="397545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s-ES_tradnl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4 MES</a:t>
            </a:r>
            <a:endParaRPr lang="es-ES_tradnl" sz="20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6407" name="Rectangle 23"/>
          <p:cNvSpPr>
            <a:spLocks noChangeArrowheads="1"/>
          </p:cNvSpPr>
          <p:nvPr/>
        </p:nvSpPr>
        <p:spPr bwMode="auto">
          <a:xfrm>
            <a:off x="3167063" y="1255713"/>
            <a:ext cx="180975" cy="3937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endParaRPr lang="es-ES" sz="200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6408" name="Rectangle 24"/>
          <p:cNvSpPr>
            <a:spLocks noChangeArrowheads="1"/>
          </p:cNvSpPr>
          <p:nvPr/>
        </p:nvSpPr>
        <p:spPr bwMode="auto">
          <a:xfrm>
            <a:off x="5372100" y="1255713"/>
            <a:ext cx="180975" cy="3937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endParaRPr lang="es-ES" sz="200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6409" name="Rectangle 25"/>
          <p:cNvSpPr>
            <a:spLocks noChangeArrowheads="1"/>
          </p:cNvSpPr>
          <p:nvPr/>
        </p:nvSpPr>
        <p:spPr bwMode="auto">
          <a:xfrm>
            <a:off x="7739063" y="1255713"/>
            <a:ext cx="180975" cy="3937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endParaRPr lang="es-ES" sz="2000" b="1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368" name="Line 26"/>
          <p:cNvSpPr>
            <a:spLocks noChangeShapeType="1"/>
          </p:cNvSpPr>
          <p:nvPr/>
        </p:nvSpPr>
        <p:spPr bwMode="auto">
          <a:xfrm>
            <a:off x="1233488" y="874713"/>
            <a:ext cx="67818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5369" name="Line 27"/>
          <p:cNvSpPr>
            <a:spLocks noChangeShapeType="1"/>
          </p:cNvSpPr>
          <p:nvPr/>
        </p:nvSpPr>
        <p:spPr bwMode="auto">
          <a:xfrm>
            <a:off x="3214688" y="874713"/>
            <a:ext cx="0" cy="381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5370" name="Line 28"/>
          <p:cNvSpPr>
            <a:spLocks noChangeShapeType="1"/>
          </p:cNvSpPr>
          <p:nvPr/>
        </p:nvSpPr>
        <p:spPr bwMode="auto">
          <a:xfrm>
            <a:off x="5424488" y="874713"/>
            <a:ext cx="0" cy="381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5371" name="Line 29"/>
          <p:cNvSpPr>
            <a:spLocks noChangeShapeType="1"/>
          </p:cNvSpPr>
          <p:nvPr/>
        </p:nvSpPr>
        <p:spPr bwMode="auto">
          <a:xfrm>
            <a:off x="8015288" y="874713"/>
            <a:ext cx="0" cy="381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5372" name="Line 31"/>
          <p:cNvSpPr>
            <a:spLocks noChangeShapeType="1"/>
          </p:cNvSpPr>
          <p:nvPr/>
        </p:nvSpPr>
        <p:spPr bwMode="auto">
          <a:xfrm>
            <a:off x="1233488" y="874713"/>
            <a:ext cx="0" cy="381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pic>
        <p:nvPicPr>
          <p:cNvPr id="15373" name="Picture 71" descr="j009007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00338" y="981075"/>
            <a:ext cx="1223962" cy="122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4" name="Picture 72" descr="j030125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00563" y="981075"/>
            <a:ext cx="1830387" cy="1204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5" name="Picture 73" descr="j019972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43663" y="908050"/>
            <a:ext cx="1584325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977219817"/>
      </p:ext>
    </p:extLst>
  </p:cSld>
  <p:clrMapOvr>
    <a:masterClrMapping/>
  </p:clrMapOvr>
  <p:transition>
    <p:wheel spokes="8"/>
    <p:sndAc>
      <p:stSnd>
        <p:snd r:embed="rId2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5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53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216024" y="643042"/>
            <a:ext cx="8892480" cy="523220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>
              <a:defRPr/>
            </a:pPr>
            <a:r>
              <a:rPr lang="es-CO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CIRUGIAS ORO PLUS MES 13-MES 25</a:t>
            </a:r>
            <a:endParaRPr lang="es-CO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4 Marcador de contenido"/>
          <p:cNvGraphicFramePr>
            <a:graphicFrameLocks noGrp="1"/>
          </p:cNvGraphicFramePr>
          <p:nvPr>
            <p:ph sz="half" idx="4294967295"/>
          </p:nvPr>
        </p:nvGraphicFramePr>
        <p:xfrm>
          <a:off x="395536" y="1484784"/>
          <a:ext cx="4038600" cy="474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5 Marcador de contenido"/>
          <p:cNvGraphicFramePr>
            <a:graphicFrameLocks noGrp="1"/>
          </p:cNvGraphicFramePr>
          <p:nvPr>
            <p:ph sz="half" idx="4294967295"/>
          </p:nvPr>
        </p:nvGraphicFramePr>
        <p:xfrm>
          <a:off x="4932040" y="1600200"/>
          <a:ext cx="4038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="" xmlns:p14="http://schemas.microsoft.com/office/powerpoint/2010/main" val="735038858"/>
      </p:ext>
    </p:extLst>
  </p:cSld>
  <p:clrMapOvr>
    <a:masterClrMapping/>
  </p:clrMapOvr>
  <p:transition>
    <p:cover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Text Box 10"/>
          <p:cNvSpPr txBox="1">
            <a:spLocks noChangeArrowheads="1"/>
          </p:cNvSpPr>
          <p:nvPr/>
        </p:nvSpPr>
        <p:spPr bwMode="auto">
          <a:xfrm>
            <a:off x="4355976" y="1512998"/>
            <a:ext cx="4608512" cy="4098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sz="22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2400" dirty="0" smtClean="0">
                <a:latin typeface="+mj-lt"/>
                <a:ea typeface="Verdana" pitchFamily="34" charset="0"/>
                <a:cs typeface="Verdana" pitchFamily="34" charset="0"/>
              </a:rPr>
              <a:t>5 Ecografías de nivel II</a:t>
            </a:r>
          </a:p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sz="2400" dirty="0" smtClean="0">
                <a:latin typeface="+mj-lt"/>
                <a:ea typeface="Verdana" pitchFamily="34" charset="0"/>
                <a:cs typeface="Verdana" pitchFamily="34" charset="0"/>
              </a:rPr>
              <a:t> 1 Ecografía nivel III</a:t>
            </a:r>
          </a:p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sz="2400" dirty="0" smtClean="0">
                <a:latin typeface="+mj-lt"/>
                <a:ea typeface="Verdana" pitchFamily="34" charset="0"/>
                <a:cs typeface="Verdana" pitchFamily="34" charset="0"/>
              </a:rPr>
              <a:t> 1 Ecografía 3D</a:t>
            </a:r>
          </a:p>
          <a:p>
            <a:pPr algn="just">
              <a:spcBef>
                <a:spcPct val="50000"/>
              </a:spcBef>
              <a:buFontTx/>
              <a:buChar char="•"/>
            </a:pPr>
            <a:r>
              <a:rPr lang="en-US" sz="2400" dirty="0" smtClean="0">
                <a:latin typeface="+mj-lt"/>
                <a:ea typeface="Verdana" pitchFamily="34" charset="0"/>
                <a:cs typeface="Verdana" pitchFamily="34" charset="0"/>
              </a:rPr>
              <a:t> A partir del primer día del 2 mes </a:t>
            </a:r>
          </a:p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sz="2400" b="1" dirty="0" smtClean="0">
                <a:latin typeface="+mj-lt"/>
                <a:ea typeface="Verdana" pitchFamily="34" charset="0"/>
                <a:cs typeface="Verdana" pitchFamily="34" charset="0"/>
              </a:rPr>
              <a:t>Amniocentesis y cordocentesis</a:t>
            </a:r>
          </a:p>
          <a:p>
            <a:pPr algn="just">
              <a:spcBef>
                <a:spcPct val="50000"/>
              </a:spcBef>
              <a:buFontTx/>
              <a:buChar char="•"/>
            </a:pPr>
            <a:r>
              <a:rPr lang="es-CO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Verdana" pitchFamily="34" charset="0"/>
                <a:cs typeface="Verdana" pitchFamily="34" charset="0"/>
              </a:rPr>
              <a:t> Cobertura para el RN 30 días</a:t>
            </a:r>
            <a:endParaRPr lang="es-ES" sz="2400" dirty="0" smtClean="0"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Verdana" pitchFamily="34" charset="0"/>
              <a:cs typeface="Verdana" pitchFamily="34" charset="0"/>
            </a:endParaRPr>
          </a:p>
          <a:p>
            <a:pPr algn="just" eaLnBrk="1" hangingPunct="1">
              <a:spcBef>
                <a:spcPts val="500"/>
              </a:spcBef>
              <a:buFontTx/>
              <a:buChar char="•"/>
            </a:pPr>
            <a:r>
              <a:rPr lang="en-US" sz="2400" dirty="0" smtClean="0">
                <a:latin typeface="+mj-lt"/>
                <a:ea typeface="Verdana" pitchFamily="34" charset="0"/>
                <a:cs typeface="Verdana" pitchFamily="34" charset="0"/>
              </a:rPr>
              <a:t> Parto y/o cesárea </a:t>
            </a:r>
          </a:p>
          <a:p>
            <a:pPr algn="just" eaLnBrk="1" hangingPunct="1">
              <a:spcBef>
                <a:spcPts val="500"/>
              </a:spcBef>
            </a:pPr>
            <a:r>
              <a:rPr lang="en-US" sz="2400" dirty="0" smtClean="0">
                <a:latin typeface="+mj-lt"/>
                <a:ea typeface="Verdana" pitchFamily="34" charset="0"/>
                <a:cs typeface="Verdana" pitchFamily="34" charset="0"/>
              </a:rPr>
              <a:t>(analgesia obstétrica epidural)</a:t>
            </a:r>
            <a:endParaRPr lang="en-US" sz="2400" dirty="0"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" name="1 Título"/>
          <p:cNvSpPr txBox="1">
            <a:spLocks/>
          </p:cNvSpPr>
          <p:nvPr/>
        </p:nvSpPr>
        <p:spPr>
          <a:xfrm>
            <a:off x="446856" y="611977"/>
            <a:ext cx="8229600" cy="58477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marL="0"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COBERTURA EN MATERNIDAD</a:t>
            </a:r>
            <a:endParaRPr lang="es-CO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8434" name="Picture 2" descr="http://3.bp.blogspot.com/-Fwivjmjy7-w/UHaZrOOH1QI/AAAAAAAAALc/G0rPsifWrP8/s400/que-significa-sonar-que-estas-embarazad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35" y="1988840"/>
            <a:ext cx="3813308" cy="354548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comb dir="vert"/>
    <p:sndAc>
      <p:stSnd>
        <p:snd r:embed="rId2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 idx="4294967295"/>
          </p:nvPr>
        </p:nvSpPr>
        <p:spPr>
          <a:xfrm>
            <a:off x="302840" y="-27384"/>
            <a:ext cx="8229600" cy="1143000"/>
          </a:xfrm>
        </p:spPr>
        <p:txBody>
          <a:bodyPr>
            <a:normAutofit/>
          </a:bodyPr>
          <a:lstStyle/>
          <a:p>
            <a:r>
              <a:rPr lang="es-CO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COBERTURAS ESPECIALES</a:t>
            </a:r>
            <a:endParaRPr lang="es-CO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4 Marcador de contenido"/>
          <p:cNvSpPr>
            <a:spLocks noGrp="1"/>
          </p:cNvSpPr>
          <p:nvPr>
            <p:ph idx="4294967295"/>
          </p:nvPr>
        </p:nvSpPr>
        <p:spPr>
          <a:xfrm>
            <a:off x="323528" y="620688"/>
            <a:ext cx="6552728" cy="5472609"/>
          </a:xfrm>
        </p:spPr>
        <p:txBody>
          <a:bodyPr>
            <a:noAutofit/>
          </a:bodyPr>
          <a:lstStyle/>
          <a:p>
            <a:r>
              <a:rPr lang="es-CO" sz="2000" dirty="0" smtClean="0"/>
              <a:t>Cáncer</a:t>
            </a:r>
          </a:p>
          <a:p>
            <a:r>
              <a:rPr lang="es-CO" sz="2000" dirty="0" smtClean="0"/>
              <a:t>SIDA: 100% ilimitado complicaciones hospitalarias y tratamiento ambulatorio hasta 20 SMMLV</a:t>
            </a:r>
          </a:p>
          <a:p>
            <a:r>
              <a:rPr lang="es-CO" sz="2000" dirty="0" smtClean="0"/>
              <a:t>Medicamentos coadyuvantes para cáncer: 20 SMMLV </a:t>
            </a:r>
          </a:p>
          <a:p>
            <a:r>
              <a:rPr lang="es-CO" sz="2000" dirty="0" smtClean="0"/>
              <a:t>Terapias complementarias</a:t>
            </a:r>
          </a:p>
          <a:p>
            <a:r>
              <a:rPr lang="es-CO" sz="2000" b="1" dirty="0" smtClean="0">
                <a:solidFill>
                  <a:srgbClr val="FF0000"/>
                </a:solidFill>
              </a:rPr>
              <a:t>Transplante de órganos</a:t>
            </a:r>
          </a:p>
          <a:p>
            <a:r>
              <a:rPr lang="es-CO" sz="2000" dirty="0" smtClean="0"/>
              <a:t>Ambulancia Terrestre (50% de 1 SMMLV) - aérea (15 SMMMLV)</a:t>
            </a:r>
          </a:p>
          <a:p>
            <a:r>
              <a:rPr lang="es-CO" sz="2000" dirty="0" smtClean="0"/>
              <a:t>Hospitalización Psiquiátrica: </a:t>
            </a:r>
            <a:r>
              <a:rPr lang="es-CO" sz="2000" b="1" dirty="0" smtClean="0"/>
              <a:t>60 días </a:t>
            </a:r>
          </a:p>
          <a:p>
            <a:r>
              <a:rPr lang="es-CO" sz="2000" dirty="0" smtClean="0"/>
              <a:t>Diálisis</a:t>
            </a:r>
          </a:p>
          <a:p>
            <a:r>
              <a:rPr lang="es-CO" sz="2000" dirty="0" smtClean="0"/>
              <a:t>Consulta Nutricionista, Nutrición Parenteral y Alimentación por Sonda.</a:t>
            </a:r>
          </a:p>
          <a:p>
            <a:r>
              <a:rPr lang="es-CO" sz="2000" dirty="0" smtClean="0"/>
              <a:t>Cirugía Laser, Terapia Laser</a:t>
            </a:r>
          </a:p>
          <a:p>
            <a:r>
              <a:rPr lang="es-CO" sz="2000" dirty="0" smtClean="0"/>
              <a:t>Lesiones por Deporte de Alto Riesgo</a:t>
            </a:r>
          </a:p>
          <a:p>
            <a:r>
              <a:rPr lang="es-CO" sz="2000" b="1" dirty="0" smtClean="0">
                <a:solidFill>
                  <a:srgbClr val="FF0000"/>
                </a:solidFill>
              </a:rPr>
              <a:t>Renta Diaria por Hospitalización 97.900 (CONTRATANTES)</a:t>
            </a:r>
          </a:p>
        </p:txBody>
      </p:sp>
      <p:pic>
        <p:nvPicPr>
          <p:cNvPr id="15362" name="Picture 2" descr="http://t3.gstatic.com/images?q=tbn:ANd9GcQU4ACkk82-g-gZkLy5V4cAdy9f9UoiNyhjiGEUpvpn4FOztYtBKfctPng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332656"/>
            <a:ext cx="1323975" cy="10953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060" y="4365105"/>
            <a:ext cx="2028747" cy="172819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2384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 idx="4294967295"/>
          </p:nvPr>
        </p:nvSpPr>
        <p:spPr>
          <a:xfrm>
            <a:off x="302840" y="260648"/>
            <a:ext cx="8229600" cy="1143000"/>
          </a:xfrm>
        </p:spPr>
        <p:txBody>
          <a:bodyPr>
            <a:normAutofit/>
          </a:bodyPr>
          <a:lstStyle/>
          <a:p>
            <a:r>
              <a:rPr lang="es-CO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COBERTURAS ESPECIALES</a:t>
            </a:r>
            <a:endParaRPr lang="es-CO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4 Marcador de contenido"/>
          <p:cNvSpPr>
            <a:spLocks noGrp="1"/>
          </p:cNvSpPr>
          <p:nvPr>
            <p:ph idx="4294967295"/>
          </p:nvPr>
        </p:nvSpPr>
        <p:spPr>
          <a:xfrm>
            <a:off x="467544" y="1412776"/>
            <a:ext cx="8229600" cy="4525963"/>
          </a:xfrm>
        </p:spPr>
        <p:txBody>
          <a:bodyPr>
            <a:normAutofit/>
          </a:bodyPr>
          <a:lstStyle/>
          <a:p>
            <a:r>
              <a:rPr lang="es-CO" sz="2400" dirty="0" smtClean="0"/>
              <a:t>Material de </a:t>
            </a:r>
            <a:r>
              <a:rPr lang="es-CO" sz="2400" dirty="0" err="1" smtClean="0"/>
              <a:t>Osteosintesis</a:t>
            </a:r>
            <a:r>
              <a:rPr lang="es-CO" sz="2400" dirty="0" smtClean="0"/>
              <a:t>, </a:t>
            </a:r>
            <a:r>
              <a:rPr lang="es-CO" sz="2400" dirty="0" err="1" smtClean="0"/>
              <a:t>Protesis</a:t>
            </a:r>
            <a:r>
              <a:rPr lang="es-CO" sz="2400" dirty="0" smtClean="0"/>
              <a:t>, </a:t>
            </a:r>
            <a:r>
              <a:rPr lang="es-CO" sz="2400" dirty="0" err="1" smtClean="0"/>
              <a:t>Ortesis</a:t>
            </a:r>
            <a:r>
              <a:rPr lang="es-CO" sz="2400" dirty="0" smtClean="0"/>
              <a:t>: 100% hasta 50 SMMLV</a:t>
            </a:r>
          </a:p>
          <a:p>
            <a:r>
              <a:rPr lang="es-CO" sz="2400" dirty="0" smtClean="0"/>
              <a:t>Intoxicaciones agudas</a:t>
            </a:r>
          </a:p>
          <a:p>
            <a:r>
              <a:rPr lang="es-CO" sz="2400" dirty="0" smtClean="0"/>
              <a:t>Habitación Individual (Suite)</a:t>
            </a:r>
          </a:p>
          <a:p>
            <a:r>
              <a:rPr lang="es-CO" sz="2400" dirty="0" smtClean="0"/>
              <a:t>Transfusión sanguínea: 100%</a:t>
            </a:r>
          </a:p>
          <a:p>
            <a:r>
              <a:rPr lang="es-CO" sz="2400" dirty="0" smtClean="0"/>
              <a:t>Odontología</a:t>
            </a:r>
          </a:p>
          <a:p>
            <a:r>
              <a:rPr lang="es-CO" sz="2400" dirty="0" smtClean="0"/>
              <a:t>Oxigeno ambulatorio</a:t>
            </a:r>
          </a:p>
          <a:p>
            <a:r>
              <a:rPr lang="es-CO" sz="2400" dirty="0" smtClean="0"/>
              <a:t>Seguro de Vida</a:t>
            </a:r>
          </a:p>
          <a:p>
            <a:r>
              <a:rPr lang="es-CO" sz="2400" dirty="0" smtClean="0"/>
              <a:t>Enfermera Acompañante (</a:t>
            </a:r>
            <a:r>
              <a:rPr lang="es-CO" sz="2400" dirty="0" err="1" smtClean="0"/>
              <a:t>Pcte</a:t>
            </a:r>
            <a:r>
              <a:rPr lang="es-CO" sz="2400" dirty="0" smtClean="0"/>
              <a:t> hospitalizado en institución) menores de 12 años y mayores de 60 años. </a:t>
            </a:r>
            <a:endParaRPr lang="es-CO" sz="2400" dirty="0"/>
          </a:p>
        </p:txBody>
      </p:sp>
      <p:pic>
        <p:nvPicPr>
          <p:cNvPr id="15362" name="Picture 2" descr="http://t3.gstatic.com/images?q=tbn:ANd9GcQU4ACkk82-g-gZkLy5V4cAdy9f9UoiNyhjiGEUpvpn4FOztYtBKfctPng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489" y="260648"/>
            <a:ext cx="1323975" cy="10953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037" y="2060848"/>
            <a:ext cx="1666875" cy="2743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2384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144016" y="584528"/>
            <a:ext cx="8748464" cy="523220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s-CO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EXCLUSIONES CLAUSULA 8 ORO PLUS</a:t>
            </a:r>
            <a:endParaRPr lang="es-CO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="" xmlns:p14="http://schemas.microsoft.com/office/powerpoint/2010/main" val="2101475264"/>
              </p:ext>
            </p:extLst>
          </p:nvPr>
        </p:nvGraphicFramePr>
        <p:xfrm>
          <a:off x="467544" y="16288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="" xmlns:p14="http://schemas.microsoft.com/office/powerpoint/2010/main" val="1829451964"/>
      </p:ext>
    </p:extLst>
  </p:cSld>
  <p:clrMapOvr>
    <a:masterClrMapping/>
  </p:clrMapOvr>
  <p:transition>
    <p:push dir="d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584527"/>
            <a:ext cx="8229600" cy="523220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s-CO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EXCLUSIONES CLAUSULA 8 ORO PLUS</a:t>
            </a:r>
            <a:endParaRPr lang="es-CO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426259979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="" xmlns:p14="http://schemas.microsoft.com/office/powerpoint/2010/main" val="2800218979"/>
      </p:ext>
    </p:extLst>
  </p:cSld>
  <p:clrMapOvr>
    <a:masterClrMapping/>
  </p:clrMapOvr>
  <p:transition>
    <p:wheel spokes="2"/>
    <p:sndAc>
      <p:stSnd>
        <p:snd r:embed="rId2" name="arrow.wav"/>
      </p:stSnd>
    </p:sndAc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467544" y="4005064"/>
            <a:ext cx="8229600" cy="1143000"/>
          </a:xfrm>
        </p:spPr>
        <p:txBody>
          <a:bodyPr>
            <a:normAutofit/>
          </a:bodyPr>
          <a:lstStyle/>
          <a:p>
            <a:r>
              <a:rPr lang="es-CO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CUALES SON LAS DIFERENCIAS ENTRE EL PROGRAMA</a:t>
            </a:r>
            <a:br>
              <a:rPr lang="es-CO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CO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ORO PLUS Y ORO?</a:t>
            </a:r>
            <a:endParaRPr lang="es-CO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4 Marcador de contenido"/>
          <p:cNvSpPr>
            <a:spLocks noGrp="1"/>
          </p:cNvSpPr>
          <p:nvPr>
            <p:ph sz="half" idx="1"/>
          </p:nvPr>
        </p:nvSpPr>
        <p:spPr>
          <a:xfrm>
            <a:off x="1757536" y="808112"/>
            <a:ext cx="1662336" cy="676672"/>
          </a:xfrm>
        </p:spPr>
        <p:txBody>
          <a:bodyPr/>
          <a:lstStyle/>
          <a:p>
            <a:pPr>
              <a:buNone/>
            </a:pPr>
            <a:r>
              <a:rPr lang="es-CO" dirty="0" smtClean="0">
                <a:solidFill>
                  <a:srgbClr val="00B050"/>
                </a:solidFill>
              </a:rPr>
              <a:t>ORO PLUS</a:t>
            </a:r>
          </a:p>
          <a:p>
            <a:endParaRPr lang="es-CO" dirty="0">
              <a:solidFill>
                <a:srgbClr val="00B050"/>
              </a:solidFill>
            </a:endParaRPr>
          </a:p>
        </p:txBody>
      </p:sp>
      <p:sp>
        <p:nvSpPr>
          <p:cNvPr id="6" name="5 Marcador de contenido"/>
          <p:cNvSpPr>
            <a:spLocks noGrp="1"/>
          </p:cNvSpPr>
          <p:nvPr>
            <p:ph sz="half" idx="2"/>
          </p:nvPr>
        </p:nvSpPr>
        <p:spPr>
          <a:xfrm>
            <a:off x="6156176" y="808112"/>
            <a:ext cx="936104" cy="820688"/>
          </a:xfrm>
        </p:spPr>
        <p:txBody>
          <a:bodyPr/>
          <a:lstStyle/>
          <a:p>
            <a:pPr>
              <a:buNone/>
            </a:pPr>
            <a:r>
              <a:rPr lang="es-CO" dirty="0" smtClean="0">
                <a:solidFill>
                  <a:srgbClr val="00B050"/>
                </a:solidFill>
              </a:rPr>
              <a:t>ORO </a:t>
            </a:r>
            <a:endParaRPr lang="es-CO" dirty="0">
              <a:solidFill>
                <a:srgbClr val="00B050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400" y="1412776"/>
            <a:ext cx="3139552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6056" y="1412776"/>
            <a:ext cx="3096344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819061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2411413" y="549275"/>
            <a:ext cx="34559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s-ES"/>
          </a:p>
        </p:txBody>
      </p:sp>
      <p:pic>
        <p:nvPicPr>
          <p:cNvPr id="4099" name="3 Imagen" descr="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80513" cy="688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19114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 txBox="1">
            <a:spLocks noChangeArrowheads="1"/>
          </p:cNvSpPr>
          <p:nvPr/>
        </p:nvSpPr>
        <p:spPr bwMode="auto">
          <a:xfrm>
            <a:off x="2988568" y="3734147"/>
            <a:ext cx="5903912" cy="2143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	</a:t>
            </a:r>
            <a:r>
              <a:rPr kumimoji="0" lang="es-CO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Este programa ha sido diseñado para la población joven, hasta los 35 años que están empezando a adquirir responsabilidades laborales e iniciando una familia, las coberturas esta enfocadas en las actividades que este tipo de población emprenden día a día, busca mantener un habito de prevención de enfermedades.</a:t>
            </a:r>
            <a:endParaRPr kumimoji="0" lang="es-E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24744"/>
            <a:ext cx="4752975" cy="979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693614"/>
            <a:ext cx="2565400" cy="2519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24944"/>
            <a:ext cx="2725737" cy="2881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87340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>
            <a:off x="611560" y="332656"/>
            <a:ext cx="806489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PROGRAMAS ANTIGUOS CONTRATO UNICO</a:t>
            </a:r>
            <a:endParaRPr lang="es-E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 descr="http://todossomosuno.com.mx/portal/wp-content/uploads/2012/10/khan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883595"/>
            <a:ext cx="5433219" cy="543321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 dir="r"/>
    <p:sndAc>
      <p:stSnd>
        <p:snd r:embed="rId2" name="suction.wav"/>
      </p:stSnd>
    </p:sndAc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2411413" y="549275"/>
            <a:ext cx="34559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s-ES">
              <a:cs typeface="Arial" charset="0"/>
            </a:endParaRPr>
          </a:p>
        </p:txBody>
      </p:sp>
      <p:pic>
        <p:nvPicPr>
          <p:cNvPr id="15363" name="4 Imagen" descr="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17450"/>
          <a:stretch>
            <a:fillRect/>
          </a:stretch>
        </p:blipFill>
        <p:spPr bwMode="auto">
          <a:xfrm>
            <a:off x="0" y="0"/>
            <a:ext cx="9144000" cy="566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260350"/>
            <a:ext cx="1944688" cy="126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14 CuadroTexto"/>
          <p:cNvSpPr txBox="1">
            <a:spLocks noChangeArrowheads="1"/>
          </p:cNvSpPr>
          <p:nvPr/>
        </p:nvSpPr>
        <p:spPr bwMode="auto">
          <a:xfrm>
            <a:off x="4211638" y="438150"/>
            <a:ext cx="20891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s-ES" sz="2400" b="1"/>
              <a:t>PROGRAMA </a:t>
            </a:r>
          </a:p>
          <a:p>
            <a:pPr algn="ctr" eaLnBrk="1" hangingPunct="1"/>
            <a:r>
              <a:rPr lang="es-ES" sz="2400" b="1"/>
              <a:t>Plata Joven</a:t>
            </a:r>
          </a:p>
        </p:txBody>
      </p:sp>
      <p:sp>
        <p:nvSpPr>
          <p:cNvPr id="15366" name="9 Rectángulo"/>
          <p:cNvSpPr>
            <a:spLocks noChangeArrowheads="1"/>
          </p:cNvSpPr>
          <p:nvPr/>
        </p:nvSpPr>
        <p:spPr bwMode="auto">
          <a:xfrm>
            <a:off x="215900" y="1989138"/>
            <a:ext cx="86042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/>
            <a:r>
              <a:rPr lang="es-CO" b="1">
                <a:latin typeface="Calibri" pitchFamily="34" charset="0"/>
                <a:cs typeface="Arial" charset="0"/>
              </a:rPr>
              <a:t>Para quienes empiezan a tomar decisiones saludables, un programa con coberturas especiales para jóvenes hasta los 35 a</a:t>
            </a:r>
            <a:r>
              <a:rPr lang="es-CO" sz="1600" b="1">
                <a:cs typeface="Arial" charset="0"/>
              </a:rPr>
              <a:t>ñ</a:t>
            </a:r>
            <a:r>
              <a:rPr lang="es-CO" b="1">
                <a:latin typeface="Calibri" pitchFamily="34" charset="0"/>
                <a:cs typeface="Arial" charset="0"/>
              </a:rPr>
              <a:t>os.</a:t>
            </a:r>
          </a:p>
        </p:txBody>
      </p:sp>
      <p:graphicFrame>
        <p:nvGraphicFramePr>
          <p:cNvPr id="11" name="10 Diagrama"/>
          <p:cNvGraphicFramePr/>
          <p:nvPr/>
        </p:nvGraphicFramePr>
        <p:xfrm>
          <a:off x="1043608" y="2276872"/>
          <a:ext cx="7056784" cy="4608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11 Rectángulo"/>
          <p:cNvSpPr/>
          <p:nvPr/>
        </p:nvSpPr>
        <p:spPr>
          <a:xfrm>
            <a:off x="1116013" y="2709863"/>
            <a:ext cx="1800225" cy="503237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sz="1600" b="1" dirty="0">
                <a:solidFill>
                  <a:srgbClr val="FFFFFF"/>
                </a:solidFill>
              </a:rPr>
              <a:t>CONSULTAS</a:t>
            </a:r>
            <a:endParaRPr lang="es-ES" sz="1600" b="1" dirty="0">
              <a:solidFill>
                <a:srgbClr val="FFFFFF"/>
              </a:solidFill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3419475" y="2709863"/>
            <a:ext cx="1800225" cy="5032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sz="1600" b="1" dirty="0">
                <a:solidFill>
                  <a:srgbClr val="FFFFFF"/>
                </a:solidFill>
              </a:rPr>
              <a:t>TERAPIAS</a:t>
            </a:r>
            <a:endParaRPr lang="es-ES" sz="1600" b="1" dirty="0">
              <a:solidFill>
                <a:srgbClr val="FFFFFF"/>
              </a:solidFill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5651500" y="2708275"/>
            <a:ext cx="1944688" cy="50482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sz="1600" b="1" dirty="0">
                <a:solidFill>
                  <a:srgbClr val="FFFFFF"/>
                </a:solidFill>
              </a:rPr>
              <a:t>TERAPIA ALTERNATIVA</a:t>
            </a:r>
            <a:endParaRPr lang="es-ES" sz="1600" b="1" dirty="0">
              <a:solidFill>
                <a:srgbClr val="FFFFFF"/>
              </a:solidFill>
            </a:endParaRPr>
          </a:p>
        </p:txBody>
      </p:sp>
      <p:cxnSp>
        <p:nvCxnSpPr>
          <p:cNvPr id="15" name="14 Conector recto de flecha"/>
          <p:cNvCxnSpPr/>
          <p:nvPr/>
        </p:nvCxnSpPr>
        <p:spPr>
          <a:xfrm>
            <a:off x="2124075" y="6021388"/>
            <a:ext cx="719138" cy="287337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15 Conector recto de flecha"/>
          <p:cNvCxnSpPr/>
          <p:nvPr/>
        </p:nvCxnSpPr>
        <p:spPr>
          <a:xfrm flipH="1">
            <a:off x="3276600" y="6021388"/>
            <a:ext cx="839788" cy="287337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16 CuadroTexto"/>
          <p:cNvSpPr txBox="1">
            <a:spLocks noChangeArrowheads="1"/>
          </p:cNvSpPr>
          <p:nvPr/>
        </p:nvSpPr>
        <p:spPr bwMode="auto">
          <a:xfrm>
            <a:off x="2555875" y="6237288"/>
            <a:ext cx="12906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b="1" dirty="0">
                <a:latin typeface="+mn-lt"/>
              </a:rPr>
              <a:t>ILIMITADAS</a:t>
            </a:r>
          </a:p>
        </p:txBody>
      </p:sp>
    </p:spTree>
    <p:extLst>
      <p:ext uri="{BB962C8B-B14F-4D97-AF65-F5344CB8AC3E}">
        <p14:creationId xmlns="" xmlns:p14="http://schemas.microsoft.com/office/powerpoint/2010/main" val="428612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2411413" y="549275"/>
            <a:ext cx="34559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s-ES">
              <a:cs typeface="Arial" charset="0"/>
            </a:endParaRPr>
          </a:p>
        </p:txBody>
      </p:sp>
      <p:pic>
        <p:nvPicPr>
          <p:cNvPr id="16387" name="4 Imagen" descr="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17450"/>
          <a:stretch>
            <a:fillRect/>
          </a:stretch>
        </p:blipFill>
        <p:spPr bwMode="auto">
          <a:xfrm>
            <a:off x="0" y="0"/>
            <a:ext cx="9144000" cy="566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260350"/>
            <a:ext cx="1800225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14 CuadroTexto"/>
          <p:cNvSpPr txBox="1">
            <a:spLocks noChangeArrowheads="1"/>
          </p:cNvSpPr>
          <p:nvPr/>
        </p:nvSpPr>
        <p:spPr bwMode="auto">
          <a:xfrm>
            <a:off x="4211638" y="438150"/>
            <a:ext cx="20891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s-ES" sz="2400" b="1"/>
              <a:t>PROGRAMA </a:t>
            </a:r>
          </a:p>
          <a:p>
            <a:pPr algn="ctr" eaLnBrk="1" hangingPunct="1"/>
            <a:r>
              <a:rPr lang="es-ES" sz="2400" b="1"/>
              <a:t>Plata Joven</a:t>
            </a:r>
          </a:p>
        </p:txBody>
      </p:sp>
      <p:graphicFrame>
        <p:nvGraphicFramePr>
          <p:cNvPr id="11" name="10 Diagrama"/>
          <p:cNvGraphicFramePr/>
          <p:nvPr/>
        </p:nvGraphicFramePr>
        <p:xfrm>
          <a:off x="0" y="1844824"/>
          <a:ext cx="7416824" cy="468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11 Rectángulo"/>
          <p:cNvSpPr/>
          <p:nvPr/>
        </p:nvSpPr>
        <p:spPr>
          <a:xfrm>
            <a:off x="611188" y="2060575"/>
            <a:ext cx="1800225" cy="576263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sz="1600" b="1" dirty="0">
                <a:solidFill>
                  <a:srgbClr val="FFFFFF"/>
                </a:solidFill>
              </a:rPr>
              <a:t>AYUDAS DIAGNOSTICAS</a:t>
            </a:r>
            <a:endParaRPr lang="es-ES" sz="1600" b="1" dirty="0">
              <a:solidFill>
                <a:srgbClr val="FFFFFF"/>
              </a:solidFill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3851275" y="2060575"/>
            <a:ext cx="1944688" cy="6477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sz="1600" b="1" dirty="0">
                <a:solidFill>
                  <a:srgbClr val="FFFFFF"/>
                </a:solidFill>
              </a:rPr>
              <a:t>SERVICIOS ADICIONALES</a:t>
            </a:r>
            <a:endParaRPr lang="es-ES" sz="1600" b="1" dirty="0">
              <a:solidFill>
                <a:srgbClr val="FFFFFF"/>
              </a:solidFill>
            </a:endParaRPr>
          </a:p>
        </p:txBody>
      </p:sp>
      <p:sp>
        <p:nvSpPr>
          <p:cNvPr id="16" name="15 Rectángulo"/>
          <p:cNvSpPr/>
          <p:nvPr/>
        </p:nvSpPr>
        <p:spPr>
          <a:xfrm>
            <a:off x="6659563" y="2132013"/>
            <a:ext cx="1944687" cy="50482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sz="1600" b="1" dirty="0">
                <a:solidFill>
                  <a:srgbClr val="FFFFFF"/>
                </a:solidFill>
              </a:rPr>
              <a:t>ASISTENCIA EN EL EXTERIOR</a:t>
            </a:r>
            <a:endParaRPr lang="es-ES" sz="1600" b="1" dirty="0">
              <a:solidFill>
                <a:srgbClr val="FFFFFF"/>
              </a:solidFill>
            </a:endParaRPr>
          </a:p>
        </p:txBody>
      </p:sp>
      <p:grpSp>
        <p:nvGrpSpPr>
          <p:cNvPr id="16394" name="16 Grupo"/>
          <p:cNvGrpSpPr>
            <a:grpSpLocks/>
          </p:cNvGrpSpPr>
          <p:nvPr/>
        </p:nvGrpSpPr>
        <p:grpSpPr bwMode="auto">
          <a:xfrm>
            <a:off x="6659563" y="2781300"/>
            <a:ext cx="2305050" cy="2124075"/>
            <a:chOff x="100035" y="927241"/>
            <a:chExt cx="3083278" cy="2124851"/>
          </a:xfrm>
        </p:grpSpPr>
        <p:sp>
          <p:nvSpPr>
            <p:cNvPr id="18" name="17 Redondear rectángulo de esquina del mismo lado"/>
            <p:cNvSpPr/>
            <p:nvPr/>
          </p:nvSpPr>
          <p:spPr>
            <a:xfrm>
              <a:off x="100035" y="927241"/>
              <a:ext cx="3083278" cy="2124851"/>
            </a:xfrm>
            <a:prstGeom prst="round2SameRect">
              <a:avLst>
                <a:gd name="adj1" fmla="val 8000"/>
                <a:gd name="adj2" fmla="val 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>
                <a:defRPr/>
              </a:pPr>
              <a:endParaRPr lang="es-ES" dirty="0"/>
            </a:p>
            <a:p>
              <a:pPr algn="just">
                <a:defRPr/>
              </a:pPr>
              <a:r>
                <a:rPr lang="es-ES" b="1" dirty="0"/>
                <a:t>A través de Assist Card hasta 15.000 Dólares, Máximo 90 días.</a:t>
              </a:r>
            </a:p>
          </p:txBody>
        </p:sp>
        <p:sp>
          <p:nvSpPr>
            <p:cNvPr id="19" name="Redondear rectángulo de esquina del mismo lado 4"/>
            <p:cNvSpPr/>
            <p:nvPr/>
          </p:nvSpPr>
          <p:spPr>
            <a:xfrm>
              <a:off x="148874" y="976472"/>
              <a:ext cx="2985598" cy="20756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7780" tIns="53340" rIns="17780" bIns="17780" spcCol="1270"/>
            <a:lstStyle/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es-ES" sz="1400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315004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2411413" y="549275"/>
            <a:ext cx="34559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s-ES">
              <a:cs typeface="Arial" charset="0"/>
            </a:endParaRPr>
          </a:p>
        </p:txBody>
      </p:sp>
      <p:pic>
        <p:nvPicPr>
          <p:cNvPr id="17411" name="4 Imagen" descr="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17450"/>
          <a:stretch>
            <a:fillRect/>
          </a:stretch>
        </p:blipFill>
        <p:spPr bwMode="auto">
          <a:xfrm>
            <a:off x="0" y="0"/>
            <a:ext cx="9144000" cy="566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260350"/>
            <a:ext cx="1800225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14 CuadroTexto"/>
          <p:cNvSpPr txBox="1">
            <a:spLocks noChangeArrowheads="1"/>
          </p:cNvSpPr>
          <p:nvPr/>
        </p:nvSpPr>
        <p:spPr bwMode="auto">
          <a:xfrm>
            <a:off x="4211638" y="438150"/>
            <a:ext cx="20891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s-ES" sz="2400" b="1"/>
              <a:t>PROGRAMA </a:t>
            </a:r>
          </a:p>
          <a:p>
            <a:pPr algn="ctr" eaLnBrk="1" hangingPunct="1"/>
            <a:r>
              <a:rPr lang="es-ES" sz="2400" b="1"/>
              <a:t>Plata Joven</a:t>
            </a:r>
          </a:p>
        </p:txBody>
      </p:sp>
      <p:graphicFrame>
        <p:nvGraphicFramePr>
          <p:cNvPr id="11" name="10 Diagrama"/>
          <p:cNvGraphicFramePr/>
          <p:nvPr>
            <p:extLst>
              <p:ext uri="{D42A27DB-BD31-4B8C-83A1-F6EECF244321}">
                <p14:modId xmlns="" xmlns:p14="http://schemas.microsoft.com/office/powerpoint/2010/main" val="1431850766"/>
              </p:ext>
            </p:extLst>
          </p:nvPr>
        </p:nvGraphicFramePr>
        <p:xfrm>
          <a:off x="899592" y="1916832"/>
          <a:ext cx="7416824" cy="468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11 Rectángulo"/>
          <p:cNvSpPr/>
          <p:nvPr/>
        </p:nvSpPr>
        <p:spPr>
          <a:xfrm>
            <a:off x="1692275" y="2133600"/>
            <a:ext cx="1800225" cy="576263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sz="1600" b="1" dirty="0">
                <a:solidFill>
                  <a:srgbClr val="FFFFFF"/>
                </a:solidFill>
              </a:rPr>
              <a:t>URGENCIAS Y HOSPITALIZACIÒN</a:t>
            </a:r>
            <a:endParaRPr lang="es-ES" sz="1600" b="1" dirty="0">
              <a:solidFill>
                <a:srgbClr val="FFFFFF"/>
              </a:solidFill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5148263" y="2276475"/>
            <a:ext cx="1800225" cy="5032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sz="1600" b="1" dirty="0">
                <a:solidFill>
                  <a:srgbClr val="FFFFFF"/>
                </a:solidFill>
              </a:rPr>
              <a:t>MATERNIDAD</a:t>
            </a:r>
          </a:p>
        </p:txBody>
      </p:sp>
    </p:spTree>
    <p:extLst>
      <p:ext uri="{BB962C8B-B14F-4D97-AF65-F5344CB8AC3E}">
        <p14:creationId xmlns="" xmlns:p14="http://schemas.microsoft.com/office/powerpoint/2010/main" val="323546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2411413" y="549275"/>
            <a:ext cx="34559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s-ES">
              <a:cs typeface="Arial" charset="0"/>
            </a:endParaRPr>
          </a:p>
        </p:txBody>
      </p:sp>
      <p:pic>
        <p:nvPicPr>
          <p:cNvPr id="18435" name="4 Imagen" descr="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17450"/>
          <a:stretch>
            <a:fillRect/>
          </a:stretch>
        </p:blipFill>
        <p:spPr bwMode="auto">
          <a:xfrm>
            <a:off x="0" y="0"/>
            <a:ext cx="9144000" cy="566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3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260350"/>
            <a:ext cx="1800225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14 CuadroTexto"/>
          <p:cNvSpPr txBox="1">
            <a:spLocks noChangeArrowheads="1"/>
          </p:cNvSpPr>
          <p:nvPr/>
        </p:nvSpPr>
        <p:spPr bwMode="auto">
          <a:xfrm>
            <a:off x="4211638" y="438150"/>
            <a:ext cx="20891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s-ES" sz="2400" b="1"/>
              <a:t>PROGRAMA </a:t>
            </a:r>
          </a:p>
          <a:p>
            <a:pPr algn="ctr" eaLnBrk="1" hangingPunct="1"/>
            <a:r>
              <a:rPr lang="es-ES" sz="2400" b="1"/>
              <a:t>Plata Joven</a:t>
            </a:r>
          </a:p>
        </p:txBody>
      </p:sp>
      <p:graphicFrame>
        <p:nvGraphicFramePr>
          <p:cNvPr id="11" name="10 Diagrama"/>
          <p:cNvGraphicFramePr/>
          <p:nvPr>
            <p:extLst>
              <p:ext uri="{D42A27DB-BD31-4B8C-83A1-F6EECF244321}">
                <p14:modId xmlns="" xmlns:p14="http://schemas.microsoft.com/office/powerpoint/2010/main" val="3111516663"/>
              </p:ext>
            </p:extLst>
          </p:nvPr>
        </p:nvGraphicFramePr>
        <p:xfrm>
          <a:off x="899592" y="1916832"/>
          <a:ext cx="7416824" cy="468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2" name="11 Rectángulo"/>
          <p:cNvSpPr/>
          <p:nvPr/>
        </p:nvSpPr>
        <p:spPr>
          <a:xfrm>
            <a:off x="395288" y="3213100"/>
            <a:ext cx="1800225" cy="576263"/>
          </a:xfrm>
          <a:prstGeom prst="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sz="1600" b="1" dirty="0">
                <a:solidFill>
                  <a:srgbClr val="FFFFFF"/>
                </a:solidFill>
              </a:rPr>
              <a:t>COBERTURAS ESPECIALES</a:t>
            </a:r>
            <a:endParaRPr lang="es-ES" sz="1600" b="1" dirty="0">
              <a:solidFill>
                <a:srgbClr val="FFFFFF"/>
              </a:solidFill>
            </a:endParaRPr>
          </a:p>
        </p:txBody>
      </p:sp>
      <p:grpSp>
        <p:nvGrpSpPr>
          <p:cNvPr id="18440" name="14 Grupo"/>
          <p:cNvGrpSpPr>
            <a:grpSpLocks/>
          </p:cNvGrpSpPr>
          <p:nvPr/>
        </p:nvGrpSpPr>
        <p:grpSpPr bwMode="auto">
          <a:xfrm>
            <a:off x="5724525" y="2420938"/>
            <a:ext cx="2974975" cy="2624137"/>
            <a:chOff x="1584187" y="504059"/>
            <a:chExt cx="2974697" cy="2624061"/>
          </a:xfrm>
        </p:grpSpPr>
        <p:sp>
          <p:nvSpPr>
            <p:cNvPr id="16" name="15 Redondear rectángulo de esquina del mismo lado"/>
            <p:cNvSpPr/>
            <p:nvPr/>
          </p:nvSpPr>
          <p:spPr>
            <a:xfrm>
              <a:off x="1584187" y="504059"/>
              <a:ext cx="2974697" cy="2624061"/>
            </a:xfrm>
            <a:prstGeom prst="round2SameRect">
              <a:avLst>
                <a:gd name="adj1" fmla="val 8000"/>
                <a:gd name="adj2" fmla="val 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Redondear rectángulo de esquina del mismo lado 4"/>
            <p:cNvSpPr/>
            <p:nvPr/>
          </p:nvSpPr>
          <p:spPr>
            <a:xfrm>
              <a:off x="1646094" y="565969"/>
              <a:ext cx="2850884" cy="25621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7780" tIns="53340" rIns="17780" bIns="17780" spcCol="1270"/>
            <a:lstStyle/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s-ES" sz="1400" b="1" dirty="0">
                  <a:solidFill>
                    <a:schemeClr val="tx1"/>
                  </a:solidFill>
                </a:rPr>
                <a:t>Transfusión de Sangre: </a:t>
              </a:r>
              <a:r>
                <a:rPr lang="es-ES" sz="1400" dirty="0">
                  <a:solidFill>
                    <a:schemeClr val="tx1"/>
                  </a:solidFill>
                </a:rPr>
                <a:t>100% ilimitado</a:t>
              </a: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s-ES" sz="1400" dirty="0">
                  <a:solidFill>
                    <a:schemeClr val="tx1"/>
                  </a:solidFill>
                </a:rPr>
                <a:t> </a:t>
              </a:r>
              <a:r>
                <a:rPr lang="es-ES" sz="1400" b="1" dirty="0">
                  <a:solidFill>
                    <a:schemeClr val="tx1"/>
                  </a:solidFill>
                </a:rPr>
                <a:t>Transplante de órganos: </a:t>
              </a:r>
              <a:r>
                <a:rPr lang="es-ES" sz="1400" dirty="0">
                  <a:solidFill>
                    <a:schemeClr val="tx1"/>
                  </a:solidFill>
                </a:rPr>
                <a:t>Todos los científicamente aprobados, no incluye consecución, ilimitado, hasta  </a:t>
              </a:r>
              <a:r>
                <a:rPr lang="es-ES" sz="1400" b="1" dirty="0">
                  <a:solidFill>
                    <a:schemeClr val="tx1"/>
                  </a:solidFill>
                </a:rPr>
                <a:t>$ </a:t>
              </a:r>
              <a:r>
                <a:rPr lang="es-ES" sz="1400" b="1" dirty="0" smtClean="0">
                  <a:solidFill>
                    <a:schemeClr val="tx1"/>
                  </a:solidFill>
                </a:rPr>
                <a:t>3.736.900 (MES 25)</a:t>
              </a:r>
              <a:endParaRPr lang="es-ES" sz="1400" b="1" dirty="0">
                <a:solidFill>
                  <a:schemeClr val="tx1"/>
                </a:solidFill>
              </a:endParaRP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s-ES" sz="1400" b="1" dirty="0">
                  <a:solidFill>
                    <a:schemeClr val="tx1"/>
                  </a:solidFill>
                </a:rPr>
                <a:t>Trastornos congénitos y genéticos: </a:t>
              </a:r>
              <a:r>
                <a:rPr lang="es-ES" sz="1400" dirty="0">
                  <a:solidFill>
                    <a:schemeClr val="tx1"/>
                  </a:solidFill>
                </a:rPr>
                <a:t>Cobertura gastos médicos quirúrgicos 100% hasta 2 SMLV </a:t>
              </a:r>
              <a:r>
                <a:rPr lang="es-ES" sz="1400" dirty="0" smtClean="0">
                  <a:solidFill>
                    <a:schemeClr val="tx1"/>
                  </a:solidFill>
                </a:rPr>
                <a:t> (25)</a:t>
              </a:r>
              <a:endParaRPr lang="es-ES" sz="1400" dirty="0">
                <a:solidFill>
                  <a:schemeClr val="tx1"/>
                </a:solidFill>
              </a:endParaRP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s-ES" sz="1400" b="1" dirty="0">
                  <a:solidFill>
                    <a:schemeClr val="tx1"/>
                  </a:solidFill>
                </a:rPr>
                <a:t>Lesiones ocasionadas por deporte de alto riesgo: </a:t>
              </a:r>
              <a:r>
                <a:rPr lang="es-ES" sz="1400" dirty="0">
                  <a:solidFill>
                    <a:schemeClr val="tx1"/>
                  </a:solidFill>
                </a:rPr>
                <a:t>hasta los topes de hospitalización</a:t>
              </a:r>
              <a:endParaRPr lang="es-ES" sz="1400" b="1" dirty="0">
                <a:solidFill>
                  <a:schemeClr val="tx1"/>
                </a:solidFill>
              </a:endParaRP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es-ES" sz="1400" b="1" dirty="0">
                <a:solidFill>
                  <a:schemeClr val="tx1"/>
                </a:solidFill>
              </a:endParaRP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es-ES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02591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4788024" y="1124744"/>
            <a:ext cx="3600400" cy="4104456"/>
          </a:xfrm>
          <a:prstGeom prst="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ü"/>
            </a:pPr>
            <a:r>
              <a:rPr lang="es-CO" b="1" dirty="0" smtClean="0">
                <a:solidFill>
                  <a:schemeClr val="tx1"/>
                </a:solidFill>
              </a:rPr>
              <a:t>Los Topes De Atención Neonatal tienen tope independiente de la madre.</a:t>
            </a:r>
          </a:p>
          <a:p>
            <a:endParaRPr lang="es-CO" b="1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s-CO" b="1" dirty="0" smtClean="0">
                <a:solidFill>
                  <a:schemeClr val="tx1"/>
                </a:solidFill>
              </a:rPr>
              <a:t>Los topes de honorario medico y gastos clínicos son por Evento/Usuario/Mes/Contrato. Ejemplo</a:t>
            </a:r>
            <a:endParaRPr lang="es-CO" b="1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://thumbs.dreamstime.com/thumb_612/1308064801IEgG2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52736"/>
            <a:ext cx="3672407" cy="43924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34993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144016" y="562670"/>
            <a:ext cx="8820472" cy="778098"/>
          </a:xfrm>
        </p:spPr>
        <p:txBody>
          <a:bodyPr>
            <a:normAutofit fontScale="90000"/>
          </a:bodyPr>
          <a:lstStyle/>
          <a:p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AYUDAS DX PLATA JOVEN </a:t>
            </a:r>
            <a:b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DIA DEL CUARTO MES</a:t>
            </a:r>
            <a:endParaRPr lang="es-CO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4294967295"/>
          </p:nvPr>
        </p:nvGraphicFramePr>
        <p:xfrm>
          <a:off x="755576" y="1916832"/>
          <a:ext cx="7416824" cy="432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="" xmlns:p14="http://schemas.microsoft.com/office/powerpoint/2010/main" val="2986845804"/>
      </p:ext>
    </p:extLst>
  </p:cSld>
  <p:clrMapOvr>
    <a:masterClrMapping/>
  </p:clrMapOvr>
  <p:transition>
    <p:cover dir="ld"/>
    <p:sndAc>
      <p:stSnd>
        <p:snd r:embed="rId2" name="type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4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5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6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820472" cy="1143000"/>
          </a:xfrm>
        </p:spPr>
        <p:txBody>
          <a:bodyPr>
            <a:normAutofit/>
          </a:bodyPr>
          <a:lstStyle/>
          <a:p>
            <a:r>
              <a:rPr lang="es-CO" sz="2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AYUDAS DX PLATA JOVEN 1 DIA DEL 25 MES</a:t>
            </a:r>
            <a:endParaRPr lang="es-CO" sz="2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4294967295"/>
          </p:nvPr>
        </p:nvGraphicFramePr>
        <p:xfrm>
          <a:off x="467544" y="16288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="" xmlns:p14="http://schemas.microsoft.com/office/powerpoint/2010/main" val="169552746"/>
      </p:ext>
    </p:extLst>
  </p:cSld>
  <p:clrMapOvr>
    <a:masterClrMapping/>
  </p:clrMapOvr>
  <p:transition>
    <p:comb dir="vert"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0"/>
          <p:cNvSpPr>
            <a:spLocks noChangeArrowheads="1"/>
          </p:cNvSpPr>
          <p:nvPr/>
        </p:nvSpPr>
        <p:spPr bwMode="auto">
          <a:xfrm>
            <a:off x="569961" y="2492896"/>
            <a:ext cx="7818463" cy="37830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488" tIns="44450" rIns="90488" bIns="4445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ES_tradnl" sz="20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s-ES_tradnl" sz="2000" dirty="0">
                <a:latin typeface="+mj-lt"/>
                <a:ea typeface="Verdana" pitchFamily="34" charset="0"/>
                <a:cs typeface="Verdana" pitchFamily="34" charset="0"/>
              </a:rPr>
              <a:t>QX </a:t>
            </a:r>
            <a:r>
              <a:rPr lang="es-ES_tradnl" sz="2000" dirty="0" smtClean="0">
                <a:latin typeface="+mj-lt"/>
                <a:ea typeface="Verdana" pitchFamily="34" charset="0"/>
                <a:cs typeface="Verdana" pitchFamily="34" charset="0"/>
              </a:rPr>
              <a:t>piel (excepto las de la clausula 8 de exclusiones)</a:t>
            </a:r>
            <a:endParaRPr lang="es-ES_tradnl" sz="2000" dirty="0">
              <a:latin typeface="+mj-lt"/>
              <a:ea typeface="Verdana" pitchFamily="34" charset="0"/>
              <a:cs typeface="Verdan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s-ES_tradnl" sz="2000" dirty="0"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s-ES_tradnl" sz="2000" dirty="0" smtClean="0">
                <a:latin typeface="+mj-lt"/>
                <a:ea typeface="Verdana" pitchFamily="34" charset="0"/>
                <a:cs typeface="Verdana" pitchFamily="34" charset="0"/>
              </a:rPr>
              <a:t>Adenoidectomia</a:t>
            </a:r>
            <a:endParaRPr lang="es-ES_tradnl" sz="2000" dirty="0">
              <a:latin typeface="+mj-lt"/>
              <a:ea typeface="Verdana" pitchFamily="34" charset="0"/>
              <a:cs typeface="Verdan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s-ES_tradnl" sz="2000" dirty="0">
                <a:latin typeface="+mj-lt"/>
                <a:ea typeface="Verdana" pitchFamily="34" charset="0"/>
                <a:cs typeface="Verdana" pitchFamily="34" charset="0"/>
              </a:rPr>
              <a:t> Hernias ( excepto diafragmática y</a:t>
            </a: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/o R.G.E)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 Q.X. </a:t>
            </a:r>
            <a:r>
              <a:rPr lang="en-US" sz="2000" dirty="0" smtClean="0">
                <a:latin typeface="+mj-lt"/>
                <a:ea typeface="Verdana" pitchFamily="34" charset="0"/>
                <a:cs typeface="Verdana" pitchFamily="34" charset="0"/>
              </a:rPr>
              <a:t>Gastrointestinal </a:t>
            </a: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(excepto COLELAP 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 Q.X. ginecologica ( excepto HTA, celes)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 Q.X. de mama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 Q.X. ortopedica ( excepto H.N.P.)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 Q.X.  de torax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 Q.X. oftalmologica ( excepto FACO)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 Q.X. nefrourologia ( excepto calculos y prostata)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+mj-lt"/>
                <a:ea typeface="Verdana" pitchFamily="34" charset="0"/>
                <a:cs typeface="Verdana" pitchFamily="34" charset="0"/>
              </a:rPr>
              <a:t> Q.X. ORL ( Excepto septoplastia y amigdalas)</a:t>
            </a:r>
          </a:p>
          <a:p>
            <a:pPr>
              <a:buFont typeface="Arial" pitchFamily="34" charset="0"/>
              <a:buChar char="•"/>
            </a:pPr>
            <a:endParaRPr lang="en-US" sz="2000" dirty="0"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6405" name="Rectangle 21"/>
          <p:cNvSpPr>
            <a:spLocks noChangeArrowheads="1"/>
          </p:cNvSpPr>
          <p:nvPr/>
        </p:nvSpPr>
        <p:spPr bwMode="auto">
          <a:xfrm>
            <a:off x="2857488" y="285728"/>
            <a:ext cx="3786213" cy="536044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  <a:miter lim="800000"/>
            <a:headEnd/>
            <a:tailEnd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wrap="square" lIns="90488" tIns="44450" rIns="90488" bIns="44450">
            <a:spAutoFit/>
          </a:bodyPr>
          <a:lstStyle/>
          <a:p>
            <a:pPr algn="ctr">
              <a:defRPr/>
            </a:pPr>
            <a:r>
              <a:rPr lang="es-ES_tradnl" sz="2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CIRUGIAS</a:t>
            </a:r>
          </a:p>
        </p:txBody>
      </p:sp>
      <p:sp>
        <p:nvSpPr>
          <p:cNvPr id="16406" name="Rectangle 22"/>
          <p:cNvSpPr>
            <a:spLocks noChangeArrowheads="1"/>
          </p:cNvSpPr>
          <p:nvPr/>
        </p:nvSpPr>
        <p:spPr bwMode="auto">
          <a:xfrm>
            <a:off x="821689" y="1255713"/>
            <a:ext cx="952186" cy="397545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r>
              <a:rPr lang="es-ES_tradnl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7 MES</a:t>
            </a:r>
            <a:endParaRPr lang="es-ES_tradnl" sz="20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6407" name="Rectangle 23"/>
          <p:cNvSpPr>
            <a:spLocks noChangeArrowheads="1"/>
          </p:cNvSpPr>
          <p:nvPr/>
        </p:nvSpPr>
        <p:spPr bwMode="auto">
          <a:xfrm>
            <a:off x="3167063" y="1255713"/>
            <a:ext cx="180975" cy="3937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endParaRPr lang="es-ES" sz="200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6408" name="Rectangle 24"/>
          <p:cNvSpPr>
            <a:spLocks noChangeArrowheads="1"/>
          </p:cNvSpPr>
          <p:nvPr/>
        </p:nvSpPr>
        <p:spPr bwMode="auto">
          <a:xfrm>
            <a:off x="5372100" y="1255713"/>
            <a:ext cx="180975" cy="3937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endParaRPr lang="es-ES" sz="200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6409" name="Rectangle 25"/>
          <p:cNvSpPr>
            <a:spLocks noChangeArrowheads="1"/>
          </p:cNvSpPr>
          <p:nvPr/>
        </p:nvSpPr>
        <p:spPr bwMode="auto">
          <a:xfrm>
            <a:off x="7739063" y="1255713"/>
            <a:ext cx="180975" cy="3937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lIns="90488" tIns="44450" rIns="90488" bIns="44450">
            <a:spAutoFit/>
          </a:bodyPr>
          <a:lstStyle/>
          <a:p>
            <a:pPr algn="ctr">
              <a:defRPr/>
            </a:pPr>
            <a:endParaRPr lang="es-ES" sz="2000" b="1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368" name="Line 26"/>
          <p:cNvSpPr>
            <a:spLocks noChangeShapeType="1"/>
          </p:cNvSpPr>
          <p:nvPr/>
        </p:nvSpPr>
        <p:spPr bwMode="auto">
          <a:xfrm>
            <a:off x="1233488" y="874713"/>
            <a:ext cx="67818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5369" name="Line 27"/>
          <p:cNvSpPr>
            <a:spLocks noChangeShapeType="1"/>
          </p:cNvSpPr>
          <p:nvPr/>
        </p:nvSpPr>
        <p:spPr bwMode="auto">
          <a:xfrm>
            <a:off x="3214688" y="874713"/>
            <a:ext cx="0" cy="381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5370" name="Line 28"/>
          <p:cNvSpPr>
            <a:spLocks noChangeShapeType="1"/>
          </p:cNvSpPr>
          <p:nvPr/>
        </p:nvSpPr>
        <p:spPr bwMode="auto">
          <a:xfrm>
            <a:off x="5424488" y="874713"/>
            <a:ext cx="0" cy="381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5371" name="Line 29"/>
          <p:cNvSpPr>
            <a:spLocks noChangeShapeType="1"/>
          </p:cNvSpPr>
          <p:nvPr/>
        </p:nvSpPr>
        <p:spPr bwMode="auto">
          <a:xfrm>
            <a:off x="8015288" y="874713"/>
            <a:ext cx="0" cy="381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5372" name="Line 31"/>
          <p:cNvSpPr>
            <a:spLocks noChangeShapeType="1"/>
          </p:cNvSpPr>
          <p:nvPr/>
        </p:nvSpPr>
        <p:spPr bwMode="auto">
          <a:xfrm>
            <a:off x="1233488" y="874713"/>
            <a:ext cx="0" cy="38100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pic>
        <p:nvPicPr>
          <p:cNvPr id="15373" name="Picture 71" descr="j009007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00338" y="981075"/>
            <a:ext cx="1223962" cy="122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4" name="Picture 72" descr="j030125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00563" y="981075"/>
            <a:ext cx="1830387" cy="1204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5" name="Picture 73" descr="j019972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43663" y="908050"/>
            <a:ext cx="1584325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772741069"/>
      </p:ext>
    </p:extLst>
  </p:cSld>
  <p:clrMapOvr>
    <a:masterClrMapping/>
  </p:clrMapOvr>
  <p:transition>
    <p:checker/>
    <p:sndAc>
      <p:stSnd>
        <p:snd r:embed="rId2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5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53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107504" y="274638"/>
            <a:ext cx="889248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s-CO" sz="2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CIRUGIAS PLATA JOVEN MES 13-MES 18.</a:t>
            </a:r>
            <a:endParaRPr lang="es-CO" sz="2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4 Marcador de contenido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="" xmlns:p14="http://schemas.microsoft.com/office/powerpoint/2010/main" val="1113107583"/>
              </p:ext>
            </p:extLst>
          </p:nvPr>
        </p:nvGraphicFramePr>
        <p:xfrm>
          <a:off x="251520" y="1628800"/>
          <a:ext cx="4038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5 Marcador de contenido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="" xmlns:p14="http://schemas.microsoft.com/office/powerpoint/2010/main" val="4165243357"/>
              </p:ext>
            </p:extLst>
          </p:nvPr>
        </p:nvGraphicFramePr>
        <p:xfrm>
          <a:off x="4860032" y="1600200"/>
          <a:ext cx="4038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="" xmlns:p14="http://schemas.microsoft.com/office/powerpoint/2010/main" val="499753510"/>
      </p:ext>
    </p:extLst>
  </p:cSld>
  <p:clrMapOvr>
    <a:masterClrMapping/>
  </p:clrMapOvr>
  <p:transition>
    <p:circle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107504" y="274638"/>
            <a:ext cx="889248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s-CO" sz="2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CIRUGIAS PLATA JOVEN MES 25.</a:t>
            </a:r>
            <a:endParaRPr lang="es-CO" sz="2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" name="5 Marcador de contenido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="" xmlns:p14="http://schemas.microsoft.com/office/powerpoint/2010/main" val="2233405035"/>
              </p:ext>
            </p:extLst>
          </p:nvPr>
        </p:nvGraphicFramePr>
        <p:xfrm>
          <a:off x="2411760" y="1567333"/>
          <a:ext cx="4038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="" xmlns:p14="http://schemas.microsoft.com/office/powerpoint/2010/main" val="499753510"/>
      </p:ext>
    </p:extLst>
  </p:cSld>
  <p:clrMapOvr>
    <a:masterClrMapping/>
  </p:clrMapOvr>
  <p:transition>
    <p:circle/>
    <p:sndAc>
      <p:stSnd>
        <p:snd r:embed="rId2" name="click.wav"/>
      </p:stSnd>
    </p:sndAc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302840" y="584527"/>
            <a:ext cx="8229600" cy="523220"/>
          </a:xfr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CO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CLAUSULA 1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4294967295"/>
          </p:nvPr>
        </p:nvSpPr>
        <p:spPr>
          <a:xfrm>
            <a:off x="4211960" y="1600200"/>
            <a:ext cx="4536504" cy="4277072"/>
          </a:xfrm>
        </p:spPr>
        <p:txBody>
          <a:bodyPr>
            <a:normAutofit/>
          </a:bodyPr>
          <a:lstStyle/>
          <a:p>
            <a:pPr algn="just"/>
            <a:r>
              <a:rPr lang="es-CO" sz="2800" dirty="0" smtClean="0"/>
              <a:t>El objeto del contrato es de cobertura Nacional.</a:t>
            </a:r>
          </a:p>
          <a:p>
            <a:pPr algn="just"/>
            <a:r>
              <a:rPr lang="es-CO" sz="2800" dirty="0" smtClean="0"/>
              <a:t>La cobertura es la contemplada en el contrato de prestación de servicios.</a:t>
            </a:r>
          </a:p>
          <a:p>
            <a:pPr algn="just"/>
            <a:r>
              <a:rPr lang="es-CO" sz="2800" dirty="0" smtClean="0"/>
              <a:t>Los servicios deben ser prestados por instituciones y médicos previamente adscritos a CMP </a:t>
            </a:r>
            <a:endParaRPr lang="es-CO" sz="2800" dirty="0"/>
          </a:p>
        </p:txBody>
      </p:sp>
      <p:pic>
        <p:nvPicPr>
          <p:cNvPr id="3074" name="Picture 2" descr="http://1.bp.blogspot.com/-pMerpQPwVQI/TltcJ-LltTI/AAAAAAAAMTM/NR4i7CWNVoo/s400/BANDERA+MAPA+COLOMBI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56" y="1484784"/>
            <a:ext cx="3376152" cy="42201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73992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5 Imagen" descr="collag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412875"/>
            <a:ext cx="4537075" cy="473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Text Box 2"/>
          <p:cNvSpPr txBox="1">
            <a:spLocks noChangeArrowheads="1"/>
          </p:cNvSpPr>
          <p:nvPr/>
        </p:nvSpPr>
        <p:spPr bwMode="auto">
          <a:xfrm>
            <a:off x="5364163" y="2708275"/>
            <a:ext cx="3095625" cy="120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s-CO" sz="3600" b="1" dirty="0">
                <a:solidFill>
                  <a:srgbClr val="00B0F0"/>
                </a:solidFill>
                <a:latin typeface="+mj-lt"/>
              </a:rPr>
              <a:t>NUESTROS</a:t>
            </a:r>
            <a:endParaRPr lang="es-CO" sz="3600" b="1" dirty="0">
              <a:solidFill>
                <a:srgbClr val="00518E"/>
              </a:solidFill>
              <a:latin typeface="+mj-lt"/>
            </a:endParaRPr>
          </a:p>
          <a:p>
            <a:pPr>
              <a:defRPr/>
            </a:pPr>
            <a:r>
              <a:rPr lang="es-CO" sz="3600" b="1" dirty="0">
                <a:solidFill>
                  <a:srgbClr val="00518E"/>
                </a:solidFill>
                <a:latin typeface="+mj-lt"/>
              </a:rPr>
              <a:t>PRODUCTOS</a:t>
            </a:r>
            <a:endParaRPr lang="es-ES" sz="3600" b="1" dirty="0">
              <a:solidFill>
                <a:srgbClr val="00518E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9372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16 CuadroTexto"/>
          <p:cNvSpPr txBox="1">
            <a:spLocks noChangeArrowheads="1"/>
          </p:cNvSpPr>
          <p:nvPr/>
        </p:nvSpPr>
        <p:spPr bwMode="auto">
          <a:xfrm>
            <a:off x="1620838" y="2411413"/>
            <a:ext cx="54721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b="1" dirty="0">
                <a:solidFill>
                  <a:srgbClr val="002060"/>
                </a:solidFill>
                <a:latin typeface="+mn-lt"/>
              </a:rPr>
              <a:t>COBERTURAS A PARTIR DEL PRIMER DIA DE AFILIACIÓN</a:t>
            </a:r>
          </a:p>
        </p:txBody>
      </p:sp>
      <p:pic>
        <p:nvPicPr>
          <p:cNvPr id="14339" name="19 Imagen" descr="programa-tradicional-especi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88" y="869950"/>
            <a:ext cx="5638800" cy="125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340" name="1 Grupo"/>
          <p:cNvGrpSpPr>
            <a:grpSpLocks/>
          </p:cNvGrpSpPr>
          <p:nvPr/>
        </p:nvGrpSpPr>
        <p:grpSpPr bwMode="auto">
          <a:xfrm>
            <a:off x="792163" y="2963863"/>
            <a:ext cx="6516687" cy="1473200"/>
            <a:chOff x="792309" y="2963239"/>
            <a:chExt cx="6516541" cy="1474490"/>
          </a:xfrm>
        </p:grpSpPr>
        <p:sp>
          <p:nvSpPr>
            <p:cNvPr id="15" name="Redondear rectángulo de esquina del mismo lado 4"/>
            <p:cNvSpPr/>
            <p:nvPr/>
          </p:nvSpPr>
          <p:spPr>
            <a:xfrm>
              <a:off x="4140271" y="3238116"/>
              <a:ext cx="3168579" cy="5735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7780" tIns="53340" rIns="17780" bIns="17780" spcCol="1270"/>
            <a:lstStyle/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 typeface="Arial" pitchFamily="34" charset="0"/>
                <a:buChar char="•"/>
                <a:defRPr/>
              </a:pPr>
              <a:r>
                <a:rPr lang="es-ES" sz="1300" dirty="0">
                  <a:solidFill>
                    <a:schemeClr val="tx1"/>
                  </a:solidFill>
                </a:rPr>
                <a:t> Urgencia por accidente o trauma reciente (no mayor a 24 horas)</a:t>
              </a: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 typeface="Arial" pitchFamily="34" charset="0"/>
                <a:buChar char="•"/>
                <a:defRPr/>
              </a:pPr>
              <a:r>
                <a:rPr lang="es-ES" sz="1300" dirty="0">
                  <a:solidFill>
                    <a:schemeClr val="tx1"/>
                  </a:solidFill>
                </a:rPr>
                <a:t> Urgencias por enfermedad común.</a:t>
              </a:r>
              <a:endParaRPr lang="es-E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16 CuadroTexto"/>
            <p:cNvSpPr txBox="1">
              <a:spLocks noChangeArrowheads="1"/>
            </p:cNvSpPr>
            <p:nvPr/>
          </p:nvSpPr>
          <p:spPr bwMode="auto">
            <a:xfrm>
              <a:off x="2211502" y="3636928"/>
              <a:ext cx="704834" cy="3686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s-ES" b="1" dirty="0">
                  <a:solidFill>
                    <a:srgbClr val="002060"/>
                  </a:solidFill>
                  <a:latin typeface="+mn-lt"/>
                </a:rPr>
                <a:t>100%</a:t>
              </a:r>
            </a:p>
          </p:txBody>
        </p:sp>
        <p:sp>
          <p:nvSpPr>
            <p:cNvPr id="33" name="16 CuadroTexto"/>
            <p:cNvSpPr txBox="1">
              <a:spLocks noChangeArrowheads="1"/>
            </p:cNvSpPr>
            <p:nvPr/>
          </p:nvSpPr>
          <p:spPr bwMode="auto">
            <a:xfrm>
              <a:off x="792309" y="3975361"/>
              <a:ext cx="3708317" cy="462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s-ES" sz="1200" b="1" dirty="0">
                  <a:solidFill>
                    <a:srgbClr val="002060"/>
                  </a:solidFill>
                  <a:latin typeface="+mn-lt"/>
                </a:rPr>
                <a:t>Copago por Enfermedad Común $ 19.800 (incluido IVA)</a:t>
              </a:r>
            </a:p>
            <a:p>
              <a:pPr algn="ctr">
                <a:defRPr/>
              </a:pPr>
              <a:r>
                <a:rPr lang="es-ES" sz="1200" b="1" dirty="0">
                  <a:solidFill>
                    <a:srgbClr val="002060"/>
                  </a:solidFill>
                  <a:latin typeface="+mn-lt"/>
                </a:rPr>
                <a:t>Copago por Accidente o trauma$ 0</a:t>
              </a:r>
            </a:p>
          </p:txBody>
        </p:sp>
        <p:pic>
          <p:nvPicPr>
            <p:cNvPr id="14350" name="20 Imagen" descr="TIT_TRADICIONAL_URGENCIAS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2963239"/>
              <a:ext cx="2066925" cy="811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341" name="2 Grupo"/>
          <p:cNvGrpSpPr>
            <a:grpSpLocks/>
          </p:cNvGrpSpPr>
          <p:nvPr/>
        </p:nvGrpSpPr>
        <p:grpSpPr bwMode="auto">
          <a:xfrm>
            <a:off x="1042988" y="4724400"/>
            <a:ext cx="6337300" cy="1800225"/>
            <a:chOff x="1043608" y="4725144"/>
            <a:chExt cx="6336680" cy="1800200"/>
          </a:xfrm>
        </p:grpSpPr>
        <p:sp>
          <p:nvSpPr>
            <p:cNvPr id="10" name="Redondear rectángulo de esquina del mismo lado 4"/>
            <p:cNvSpPr/>
            <p:nvPr/>
          </p:nvSpPr>
          <p:spPr bwMode="auto">
            <a:xfrm>
              <a:off x="4094484" y="4725144"/>
              <a:ext cx="1846081" cy="1371581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7780" tIns="53340" rIns="17780" bIns="17780" spcCol="1270"/>
            <a:lstStyle/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s-ES" sz="1300" b="1" dirty="0">
                  <a:solidFill>
                    <a:schemeClr val="tx1"/>
                  </a:solidFill>
                </a:rPr>
                <a:t>Médico General</a:t>
              </a: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s-ES" sz="1300" b="1" dirty="0">
                  <a:solidFill>
                    <a:schemeClr val="tx1"/>
                  </a:solidFill>
                </a:rPr>
                <a:t>Especialistas:</a:t>
              </a: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 typeface="Courier New" pitchFamily="49" charset="0"/>
                <a:buChar char="o"/>
                <a:defRPr/>
              </a:pPr>
              <a:r>
                <a:rPr lang="es-ES" sz="1300" dirty="0">
                  <a:solidFill>
                    <a:schemeClr val="tx1"/>
                  </a:solidFill>
                </a:rPr>
                <a:t>Ginecología y Obstetricia</a:t>
              </a: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 typeface="Courier New" pitchFamily="49" charset="0"/>
                <a:buChar char="o"/>
                <a:defRPr/>
              </a:pPr>
              <a:r>
                <a:rPr lang="es-ES" sz="1300" dirty="0">
                  <a:solidFill>
                    <a:schemeClr val="tx1"/>
                  </a:solidFill>
                </a:rPr>
                <a:t>Otorrino</a:t>
              </a: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 typeface="Courier New" pitchFamily="49" charset="0"/>
                <a:buChar char="o"/>
                <a:defRPr/>
              </a:pPr>
              <a:r>
                <a:rPr lang="es-ES" sz="1300" dirty="0">
                  <a:solidFill>
                    <a:schemeClr val="tx1"/>
                  </a:solidFill>
                </a:rPr>
                <a:t>Medicina Interna</a:t>
              </a: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 typeface="Courier New" pitchFamily="49" charset="0"/>
                <a:buChar char="o"/>
                <a:defRPr/>
              </a:pPr>
              <a:r>
                <a:rPr lang="es-ES" sz="1300" dirty="0">
                  <a:solidFill>
                    <a:schemeClr val="tx1"/>
                  </a:solidFill>
                </a:rPr>
                <a:t>Dermatología</a:t>
              </a:r>
              <a:endParaRPr lang="es-E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Redondear rectángulo de esquina del mismo lado 4"/>
            <p:cNvSpPr/>
            <p:nvPr/>
          </p:nvSpPr>
          <p:spPr bwMode="auto">
            <a:xfrm>
              <a:off x="6075491" y="5085502"/>
              <a:ext cx="1304797" cy="792151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7780" tIns="53340" rIns="17780" bIns="17780" spcCol="1270"/>
            <a:lstStyle/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 typeface="Courier New" pitchFamily="49" charset="0"/>
                <a:buChar char="o"/>
                <a:defRPr/>
              </a:pPr>
              <a:r>
                <a:rPr lang="es-ES" sz="1300" dirty="0">
                  <a:solidFill>
                    <a:schemeClr val="tx1"/>
                  </a:solidFill>
                </a:rPr>
                <a:t>Traumatología</a:t>
              </a: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 typeface="Courier New" pitchFamily="49" charset="0"/>
                <a:buChar char="o"/>
                <a:defRPr/>
              </a:pPr>
              <a:r>
                <a:rPr lang="es-ES" sz="1300" dirty="0">
                  <a:solidFill>
                    <a:schemeClr val="tx1"/>
                  </a:solidFill>
                </a:rPr>
                <a:t>Psiquiatría</a:t>
              </a: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 typeface="Courier New" pitchFamily="49" charset="0"/>
                <a:buChar char="o"/>
                <a:defRPr/>
              </a:pPr>
              <a:r>
                <a:rPr lang="es-ES" sz="1300" dirty="0">
                  <a:solidFill>
                    <a:schemeClr val="tx1"/>
                  </a:solidFill>
                </a:rPr>
                <a:t>Pediatría</a:t>
              </a:r>
              <a:endParaRPr lang="es-E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16 CuadroTexto"/>
            <p:cNvSpPr txBox="1">
              <a:spLocks noChangeArrowheads="1"/>
            </p:cNvSpPr>
            <p:nvPr/>
          </p:nvSpPr>
          <p:spPr bwMode="auto">
            <a:xfrm>
              <a:off x="1984903" y="5447447"/>
              <a:ext cx="1290512" cy="368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s-ES" b="1" dirty="0">
                  <a:solidFill>
                    <a:srgbClr val="002060"/>
                  </a:solidFill>
                  <a:latin typeface="+mn-lt"/>
                </a:rPr>
                <a:t>ILIMITADAS</a:t>
              </a:r>
            </a:p>
          </p:txBody>
        </p:sp>
        <p:sp>
          <p:nvSpPr>
            <p:cNvPr id="34" name="16 CuadroTexto"/>
            <p:cNvSpPr txBox="1">
              <a:spLocks noChangeArrowheads="1"/>
            </p:cNvSpPr>
            <p:nvPr/>
          </p:nvSpPr>
          <p:spPr bwMode="auto">
            <a:xfrm>
              <a:off x="1043608" y="5879241"/>
              <a:ext cx="3095322" cy="6461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s-ES" sz="1200" b="1" dirty="0">
                  <a:solidFill>
                    <a:srgbClr val="002060"/>
                  </a:solidFill>
                  <a:latin typeface="+mn-lt"/>
                </a:rPr>
                <a:t>Copago  Medico General  $ 7.700 Incluido IVA</a:t>
              </a:r>
            </a:p>
            <a:p>
              <a:pPr algn="ctr">
                <a:defRPr/>
              </a:pPr>
              <a:r>
                <a:rPr lang="es-ES" sz="1200" b="1" dirty="0">
                  <a:solidFill>
                    <a:srgbClr val="002060"/>
                  </a:solidFill>
                  <a:latin typeface="+mn-lt"/>
                </a:rPr>
                <a:t>Copago  Especialista $ 11.500 Incluido IVA</a:t>
              </a:r>
            </a:p>
            <a:p>
              <a:pPr algn="ctr">
                <a:defRPr/>
              </a:pPr>
              <a:endParaRPr lang="es-ES" sz="1200" b="1" dirty="0">
                <a:solidFill>
                  <a:srgbClr val="002060"/>
                </a:solidFill>
                <a:latin typeface="+mn-lt"/>
              </a:endParaRPr>
            </a:p>
          </p:txBody>
        </p:sp>
        <p:pic>
          <p:nvPicPr>
            <p:cNvPr id="14346" name="21 Imagen" descr="TIT_TRADICIONAL_CONSULTAS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4725144"/>
              <a:ext cx="2066925" cy="811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="" xmlns:p14="http://schemas.microsoft.com/office/powerpoint/2010/main" val="227014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dondear rectángulo de esquina del mismo lado 4"/>
          <p:cNvSpPr/>
          <p:nvPr/>
        </p:nvSpPr>
        <p:spPr>
          <a:xfrm>
            <a:off x="3635375" y="4941888"/>
            <a:ext cx="4608513" cy="1177925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17780" tIns="53340" rIns="17780" bIns="17780" spcCol="1270"/>
          <a:lstStyle/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Font typeface="Arial" pitchFamily="34" charset="0"/>
              <a:buChar char="•"/>
              <a:defRPr/>
            </a:pPr>
            <a:r>
              <a:rPr lang="es-ES" sz="1400" dirty="0">
                <a:solidFill>
                  <a:schemeClr val="tx1"/>
                </a:solidFill>
              </a:rPr>
              <a:t> Ayudas diagnosticas intrahospitalarias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Font typeface="Arial" pitchFamily="34" charset="0"/>
              <a:buChar char="•"/>
              <a:defRPr/>
            </a:pPr>
            <a:r>
              <a:rPr lang="es-ES" sz="1400" dirty="0">
                <a:solidFill>
                  <a:schemeClr val="tx1"/>
                </a:solidFill>
              </a:rPr>
              <a:t>Hospitalización  </a:t>
            </a:r>
            <a:r>
              <a:rPr lang="es-ES" sz="1400" dirty="0" err="1">
                <a:solidFill>
                  <a:schemeClr val="tx1"/>
                </a:solidFill>
              </a:rPr>
              <a:t>tto</a:t>
            </a:r>
            <a:r>
              <a:rPr lang="es-ES" sz="1400" dirty="0">
                <a:solidFill>
                  <a:schemeClr val="tx1"/>
                </a:solidFill>
              </a:rPr>
              <a:t> médico por urgencia, habitación sencilla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Font typeface="Arial" pitchFamily="34" charset="0"/>
              <a:buChar char="•"/>
              <a:defRPr/>
            </a:pPr>
            <a:r>
              <a:rPr lang="es-ES" sz="1400" dirty="0">
                <a:solidFill>
                  <a:schemeClr val="tx1"/>
                </a:solidFill>
              </a:rPr>
              <a:t>Gastos hospitalarios y honorarios médicos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Font typeface="Arial" pitchFamily="34" charset="0"/>
              <a:buChar char="•"/>
              <a:defRPr/>
            </a:pPr>
            <a:r>
              <a:rPr lang="es-ES" sz="1400" dirty="0">
                <a:solidFill>
                  <a:schemeClr val="tx1"/>
                </a:solidFill>
              </a:rPr>
              <a:t>Hospitalización </a:t>
            </a:r>
            <a:r>
              <a:rPr lang="es-ES" sz="1400" dirty="0" err="1">
                <a:solidFill>
                  <a:schemeClr val="tx1"/>
                </a:solidFill>
              </a:rPr>
              <a:t>tto</a:t>
            </a:r>
            <a:r>
              <a:rPr lang="es-ES" sz="1400" dirty="0">
                <a:solidFill>
                  <a:schemeClr val="tx1"/>
                </a:solidFill>
              </a:rPr>
              <a:t> </a:t>
            </a:r>
            <a:r>
              <a:rPr lang="es-ES" sz="1400" dirty="0" err="1">
                <a:solidFill>
                  <a:schemeClr val="tx1"/>
                </a:solidFill>
              </a:rPr>
              <a:t>Qx</a:t>
            </a:r>
            <a:r>
              <a:rPr lang="es-ES" sz="1400" dirty="0">
                <a:solidFill>
                  <a:schemeClr val="tx1"/>
                </a:solidFill>
              </a:rPr>
              <a:t> por urgencia, habitación Sencilla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Font typeface="Arial" pitchFamily="34" charset="0"/>
              <a:buChar char="•"/>
              <a:defRPr/>
            </a:pPr>
            <a:r>
              <a:rPr lang="es-ES" sz="1400" dirty="0">
                <a:solidFill>
                  <a:schemeClr val="tx1"/>
                </a:solidFill>
              </a:rPr>
              <a:t>Gastos hospitalarios y honorarios médicos/ </a:t>
            </a:r>
            <a:r>
              <a:rPr lang="es-ES" sz="1400" dirty="0" err="1">
                <a:solidFill>
                  <a:schemeClr val="tx1"/>
                </a:solidFill>
              </a:rPr>
              <a:t>Qx</a:t>
            </a:r>
            <a:endParaRPr lang="es-ES" sz="1400" dirty="0">
              <a:solidFill>
                <a:schemeClr val="tx1"/>
              </a:solidFill>
            </a:endParaRP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endParaRPr lang="es-ES" sz="1400" b="1" dirty="0">
              <a:solidFill>
                <a:schemeClr val="tx1"/>
              </a:solidFill>
            </a:endParaRPr>
          </a:p>
        </p:txBody>
      </p:sp>
      <p:sp>
        <p:nvSpPr>
          <p:cNvPr id="27" name="Redondear rectángulo de esquina del mismo lado 4"/>
          <p:cNvSpPr/>
          <p:nvPr/>
        </p:nvSpPr>
        <p:spPr bwMode="auto">
          <a:xfrm>
            <a:off x="3646488" y="2978150"/>
            <a:ext cx="3589337" cy="192088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17780" tIns="53340" rIns="17780" bIns="17780" spcCol="1270"/>
          <a:lstStyle/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r>
              <a:rPr lang="es-ES" sz="1400" dirty="0">
                <a:solidFill>
                  <a:schemeClr val="tx1"/>
                </a:solidFill>
              </a:rPr>
              <a:t>Endoscopia Digestiva 100% hasta 1 SMLV </a:t>
            </a:r>
          </a:p>
        </p:txBody>
      </p:sp>
      <p:sp>
        <p:nvSpPr>
          <p:cNvPr id="29" name="16 CuadroTexto"/>
          <p:cNvSpPr txBox="1">
            <a:spLocks noChangeArrowheads="1"/>
          </p:cNvSpPr>
          <p:nvPr/>
        </p:nvSpPr>
        <p:spPr bwMode="auto">
          <a:xfrm>
            <a:off x="1393825" y="5021263"/>
            <a:ext cx="16637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s-ES" sz="1200" b="1" dirty="0">
                <a:solidFill>
                  <a:srgbClr val="002060"/>
                </a:solidFill>
                <a:latin typeface="+mn-lt"/>
              </a:rPr>
              <a:t>Coberturas a partir del </a:t>
            </a:r>
          </a:p>
          <a:p>
            <a:pPr algn="ctr">
              <a:defRPr/>
            </a:pPr>
            <a:r>
              <a:rPr lang="es-ES" sz="1200" b="1" dirty="0">
                <a:solidFill>
                  <a:srgbClr val="002060"/>
                </a:solidFill>
                <a:latin typeface="+mn-lt"/>
              </a:rPr>
              <a:t>Primer día de afiliación</a:t>
            </a:r>
          </a:p>
          <a:p>
            <a:pPr algn="ctr">
              <a:defRPr/>
            </a:pPr>
            <a:r>
              <a:rPr lang="es-ES" sz="1200" b="1" dirty="0">
                <a:solidFill>
                  <a:srgbClr val="002060"/>
                </a:solidFill>
                <a:latin typeface="+mn-lt"/>
              </a:rPr>
              <a:t>Sin Copago</a:t>
            </a:r>
          </a:p>
        </p:txBody>
      </p:sp>
      <p:sp>
        <p:nvSpPr>
          <p:cNvPr id="31" name="16 CuadroTexto"/>
          <p:cNvSpPr txBox="1">
            <a:spLocks noChangeArrowheads="1"/>
          </p:cNvSpPr>
          <p:nvPr/>
        </p:nvSpPr>
        <p:spPr bwMode="auto">
          <a:xfrm>
            <a:off x="1073150" y="3194050"/>
            <a:ext cx="2306638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s-ES" sz="1200" b="1" dirty="0">
                <a:solidFill>
                  <a:srgbClr val="002060"/>
                </a:solidFill>
                <a:latin typeface="+mn-lt"/>
              </a:rPr>
              <a:t>Coberturas a partir del </a:t>
            </a:r>
          </a:p>
          <a:p>
            <a:pPr algn="ctr">
              <a:defRPr/>
            </a:pPr>
            <a:r>
              <a:rPr lang="es-ES" sz="1200" b="1" dirty="0">
                <a:solidFill>
                  <a:srgbClr val="002060"/>
                </a:solidFill>
                <a:latin typeface="+mn-lt"/>
              </a:rPr>
              <a:t>Primer día del 5 mes de afiliación</a:t>
            </a:r>
          </a:p>
          <a:p>
            <a:pPr algn="ctr">
              <a:defRPr/>
            </a:pPr>
            <a:r>
              <a:rPr lang="es-ES" sz="1200" b="1" dirty="0">
                <a:solidFill>
                  <a:srgbClr val="002060"/>
                </a:solidFill>
                <a:latin typeface="+mn-lt"/>
              </a:rPr>
              <a:t>Copago $ 18.900 (Incluido IVA)</a:t>
            </a:r>
          </a:p>
        </p:txBody>
      </p:sp>
      <p:pic>
        <p:nvPicPr>
          <p:cNvPr id="15366" name="15 Imagen" descr="programa-tradicional-especia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88" y="908050"/>
            <a:ext cx="58293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16 Imagen" descr="TIT_TRADICIONAL_AYUDA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213" y="2492375"/>
            <a:ext cx="2066925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8" name="18 Imagen" descr="TIT_TRADICIONAL_HOSPITALIZACION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213" y="4275138"/>
            <a:ext cx="2066925" cy="81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9" name="22 Imagen" descr="100%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813" y="4221163"/>
            <a:ext cx="10080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5330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5580063" y="2205038"/>
            <a:ext cx="3024187" cy="31686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CO"/>
          </a:p>
        </p:txBody>
      </p:sp>
      <p:sp>
        <p:nvSpPr>
          <p:cNvPr id="2" name="1 Rectángulo"/>
          <p:cNvSpPr/>
          <p:nvPr/>
        </p:nvSpPr>
        <p:spPr>
          <a:xfrm>
            <a:off x="449263" y="3043238"/>
            <a:ext cx="4986337" cy="17541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0" hangingPunct="0">
              <a:defRPr/>
            </a:pPr>
            <a:r>
              <a:rPr lang="es-CO" dirty="0">
                <a:latin typeface="+mj-lt"/>
                <a:ea typeface="Times New Roman" pitchFamily="18" charset="0"/>
                <a:cs typeface="Arial" charset="0"/>
              </a:rPr>
              <a:t>El programa Tradicional Especial incluye el servicio de Urgencias Odontológicas Domiciliarias, el cual le brinda la posibilidad de recibir atención profesional en la comodidad de su hogar, sitio de trabajo o en el lugar donde se encuentre, los 365 días del año 24 horas al día.</a:t>
            </a:r>
          </a:p>
        </p:txBody>
      </p:sp>
      <p:pic>
        <p:nvPicPr>
          <p:cNvPr id="9" name="Picture 6" descr="http://1.bp.blogspot.com/_mbLObuFOmLI/TJjfdUYtjFI/AAAAAAAAAQg/btyOXQ2oqaI/s1600/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28" y="2338121"/>
            <a:ext cx="2741893" cy="289145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6389" name="15 Imagen" descr="programa-tradicional-especial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1049338"/>
            <a:ext cx="4551362" cy="101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Redondear rectángulo de esquina del mismo lado"/>
          <p:cNvSpPr/>
          <p:nvPr/>
        </p:nvSpPr>
        <p:spPr>
          <a:xfrm>
            <a:off x="1042988" y="2349500"/>
            <a:ext cx="3529012" cy="647700"/>
          </a:xfrm>
          <a:prstGeom prst="round2SameRect">
            <a:avLst/>
          </a:prstGeom>
          <a:gradFill flip="none" rotWithShape="1">
            <a:gsLst>
              <a:gs pos="0">
                <a:schemeClr val="accent3">
                  <a:lumMod val="75000"/>
                  <a:tint val="66000"/>
                  <a:satMod val="160000"/>
                </a:schemeClr>
              </a:gs>
              <a:gs pos="50000">
                <a:schemeClr val="accent3">
                  <a:lumMod val="75000"/>
                  <a:tint val="44500"/>
                  <a:satMod val="160000"/>
                </a:schemeClr>
              </a:gs>
              <a:gs pos="100000">
                <a:schemeClr val="accent3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URGENCIA ODONTOLOGICA DOMICILIARIA</a:t>
            </a:r>
          </a:p>
        </p:txBody>
      </p:sp>
      <p:sp>
        <p:nvSpPr>
          <p:cNvPr id="16391" name="8 CuadroTexto"/>
          <p:cNvSpPr txBox="1">
            <a:spLocks noChangeArrowheads="1"/>
          </p:cNvSpPr>
          <p:nvPr/>
        </p:nvSpPr>
        <p:spPr bwMode="auto">
          <a:xfrm>
            <a:off x="2843213" y="4954588"/>
            <a:ext cx="2016125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s-CO" sz="1600">
                <a:solidFill>
                  <a:srgbClr val="000000"/>
                </a:solidFill>
              </a:rPr>
              <a:t> </a:t>
            </a:r>
            <a:r>
              <a:rPr lang="es-CO" sz="1600">
                <a:solidFill>
                  <a:srgbClr val="000000"/>
                </a:solidFill>
                <a:latin typeface="Calibri" pitchFamily="34" charset="0"/>
              </a:rPr>
              <a:t>Cali</a:t>
            </a:r>
          </a:p>
          <a:p>
            <a:pPr eaLnBrk="1" hangingPunct="1">
              <a:buFont typeface="Arial" charset="0"/>
              <a:buChar char="•"/>
            </a:pPr>
            <a:r>
              <a:rPr lang="es-CO" sz="1600">
                <a:solidFill>
                  <a:srgbClr val="000000"/>
                </a:solidFill>
                <a:latin typeface="Calibri" pitchFamily="34" charset="0"/>
              </a:rPr>
              <a:t> Medellín y Rionegro</a:t>
            </a:r>
          </a:p>
          <a:p>
            <a:pPr eaLnBrk="1" hangingPunct="1">
              <a:buFont typeface="Arial" charset="0"/>
              <a:buChar char="•"/>
            </a:pPr>
            <a:r>
              <a:rPr lang="es-CO" sz="1600">
                <a:solidFill>
                  <a:srgbClr val="000000"/>
                </a:solidFill>
                <a:latin typeface="Calibri" pitchFamily="34" charset="0"/>
              </a:rPr>
              <a:t> Bogota</a:t>
            </a:r>
          </a:p>
          <a:p>
            <a:pPr eaLnBrk="1" hangingPunct="1">
              <a:buFont typeface="Arial" charset="0"/>
              <a:buChar char="•"/>
            </a:pPr>
            <a:r>
              <a:rPr lang="es-CO" sz="1600">
                <a:solidFill>
                  <a:srgbClr val="000000"/>
                </a:solidFill>
                <a:latin typeface="Calibri" pitchFamily="34" charset="0"/>
              </a:rPr>
              <a:t> Barranquilla</a:t>
            </a:r>
          </a:p>
          <a:p>
            <a:pPr eaLnBrk="1" hangingPunct="1">
              <a:buFont typeface="Arial" charset="0"/>
              <a:buChar char="•"/>
            </a:pPr>
            <a:r>
              <a:rPr lang="es-CO" sz="1600">
                <a:solidFill>
                  <a:srgbClr val="000000"/>
                </a:solidFill>
                <a:latin typeface="Calibri" pitchFamily="34" charset="0"/>
              </a:rPr>
              <a:t>Cartagena</a:t>
            </a:r>
          </a:p>
        </p:txBody>
      </p:sp>
      <p:sp>
        <p:nvSpPr>
          <p:cNvPr id="12" name="11 Redondear rectángulo de esquina del mismo lado"/>
          <p:cNvSpPr/>
          <p:nvPr/>
        </p:nvSpPr>
        <p:spPr>
          <a:xfrm>
            <a:off x="1023938" y="5229225"/>
            <a:ext cx="1765300" cy="647700"/>
          </a:xfrm>
          <a:prstGeom prst="round2Same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Ciudades de Cobertura</a:t>
            </a:r>
          </a:p>
        </p:txBody>
      </p:sp>
    </p:spTree>
    <p:extLst>
      <p:ext uri="{BB962C8B-B14F-4D97-AF65-F5344CB8AC3E}">
        <p14:creationId xmlns="" xmlns:p14="http://schemas.microsoft.com/office/powerpoint/2010/main" val="263339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5 Imagen" descr="programa-tradicional-especi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8" y="1125538"/>
            <a:ext cx="5738812" cy="127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Forma libre"/>
          <p:cNvSpPr/>
          <p:nvPr/>
        </p:nvSpPr>
        <p:spPr>
          <a:xfrm>
            <a:off x="3635375" y="3449638"/>
            <a:ext cx="4824413" cy="2500312"/>
          </a:xfrm>
          <a:custGeom>
            <a:avLst/>
            <a:gdLst>
              <a:gd name="connsiteX0" fmla="*/ 310785 w 4825187"/>
              <a:gd name="connsiteY0" fmla="*/ 0 h 3884809"/>
              <a:gd name="connsiteX1" fmla="*/ 4514402 w 4825187"/>
              <a:gd name="connsiteY1" fmla="*/ 0 h 3884809"/>
              <a:gd name="connsiteX2" fmla="*/ 4734160 w 4825187"/>
              <a:gd name="connsiteY2" fmla="*/ 91027 h 3884809"/>
              <a:gd name="connsiteX3" fmla="*/ 4825186 w 4825187"/>
              <a:gd name="connsiteY3" fmla="*/ 310785 h 3884809"/>
              <a:gd name="connsiteX4" fmla="*/ 4825187 w 4825187"/>
              <a:gd name="connsiteY4" fmla="*/ 3884809 h 3884809"/>
              <a:gd name="connsiteX5" fmla="*/ 4825187 w 4825187"/>
              <a:gd name="connsiteY5" fmla="*/ 3884809 h 3884809"/>
              <a:gd name="connsiteX6" fmla="*/ 4825187 w 4825187"/>
              <a:gd name="connsiteY6" fmla="*/ 3884809 h 3884809"/>
              <a:gd name="connsiteX7" fmla="*/ 0 w 4825187"/>
              <a:gd name="connsiteY7" fmla="*/ 3884809 h 3884809"/>
              <a:gd name="connsiteX8" fmla="*/ 0 w 4825187"/>
              <a:gd name="connsiteY8" fmla="*/ 3884809 h 3884809"/>
              <a:gd name="connsiteX9" fmla="*/ 0 w 4825187"/>
              <a:gd name="connsiteY9" fmla="*/ 3884809 h 3884809"/>
              <a:gd name="connsiteX10" fmla="*/ 0 w 4825187"/>
              <a:gd name="connsiteY10" fmla="*/ 310785 h 3884809"/>
              <a:gd name="connsiteX11" fmla="*/ 91027 w 4825187"/>
              <a:gd name="connsiteY11" fmla="*/ 91027 h 3884809"/>
              <a:gd name="connsiteX12" fmla="*/ 310785 w 4825187"/>
              <a:gd name="connsiteY12" fmla="*/ 1 h 3884809"/>
              <a:gd name="connsiteX13" fmla="*/ 310785 w 4825187"/>
              <a:gd name="connsiteY13" fmla="*/ 0 h 3884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825187" h="3884809">
                <a:moveTo>
                  <a:pt x="310785" y="0"/>
                </a:moveTo>
                <a:lnTo>
                  <a:pt x="4514402" y="0"/>
                </a:lnTo>
                <a:cubicBezTo>
                  <a:pt x="4596827" y="0"/>
                  <a:pt x="4675877" y="32744"/>
                  <a:pt x="4734160" y="91027"/>
                </a:cubicBezTo>
                <a:cubicBezTo>
                  <a:pt x="4792443" y="149311"/>
                  <a:pt x="4825187" y="228360"/>
                  <a:pt x="4825186" y="310785"/>
                </a:cubicBezTo>
                <a:cubicBezTo>
                  <a:pt x="4825186" y="1502126"/>
                  <a:pt x="4825187" y="2693468"/>
                  <a:pt x="4825187" y="3884809"/>
                </a:cubicBezTo>
                <a:lnTo>
                  <a:pt x="4825187" y="3884809"/>
                </a:lnTo>
                <a:lnTo>
                  <a:pt x="4825187" y="3884809"/>
                </a:lnTo>
                <a:lnTo>
                  <a:pt x="0" y="3884809"/>
                </a:lnTo>
                <a:lnTo>
                  <a:pt x="0" y="3884809"/>
                </a:lnTo>
                <a:lnTo>
                  <a:pt x="0" y="3884809"/>
                </a:lnTo>
                <a:lnTo>
                  <a:pt x="0" y="310785"/>
                </a:lnTo>
                <a:cubicBezTo>
                  <a:pt x="0" y="228360"/>
                  <a:pt x="32744" y="149310"/>
                  <a:pt x="91027" y="91027"/>
                </a:cubicBezTo>
                <a:cubicBezTo>
                  <a:pt x="149311" y="32744"/>
                  <a:pt x="228360" y="0"/>
                  <a:pt x="310785" y="1"/>
                </a:cubicBezTo>
                <a:lnTo>
                  <a:pt x="310785" y="0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108806" tIns="144366" rIns="108806" bIns="17780" spcCol="1270"/>
          <a:lstStyle/>
          <a:p>
            <a:pPr marL="228600" lvl="2" indent="-114300" defTabSz="62230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r>
              <a:rPr lang="es-ES" sz="1200" dirty="0">
                <a:solidFill>
                  <a:schemeClr val="tx1"/>
                </a:solidFill>
              </a:rPr>
              <a:t>Audífonos: 2 convencionales, hasta 5 SMLV</a:t>
            </a:r>
          </a:p>
          <a:p>
            <a:pPr marL="228600" lvl="2" indent="-114300" defTabSz="62230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r>
              <a:rPr lang="es-ES" sz="1200" dirty="0">
                <a:solidFill>
                  <a:schemeClr val="tx1"/>
                </a:solidFill>
              </a:rPr>
              <a:t>Calzado Ortopédico: 2 pares hasta 1 SMLV</a:t>
            </a:r>
          </a:p>
          <a:p>
            <a:pPr marL="228600" lvl="2" indent="-114300" defTabSz="62230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r>
              <a:rPr lang="es-ES" sz="1200" dirty="0">
                <a:solidFill>
                  <a:schemeClr val="tx1"/>
                </a:solidFill>
              </a:rPr>
              <a:t>Malla eventorrafia: ilimitado</a:t>
            </a:r>
          </a:p>
          <a:p>
            <a:pPr marL="228600" lvl="2" indent="-114300" defTabSz="62230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r>
              <a:rPr lang="es-ES" sz="1200" dirty="0">
                <a:solidFill>
                  <a:schemeClr val="tx1"/>
                </a:solidFill>
              </a:rPr>
              <a:t>Prótesis Ocular: 2 unidades hasta 5 SMLV</a:t>
            </a:r>
          </a:p>
          <a:p>
            <a:pPr marL="228600" lvl="2" indent="-114300" defTabSz="62230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r>
              <a:rPr lang="es-ES" sz="1200" dirty="0">
                <a:solidFill>
                  <a:schemeClr val="tx1"/>
                </a:solidFill>
              </a:rPr>
              <a:t>Prótesis Ortopédica: 100%  hasta 5 SMLV</a:t>
            </a:r>
          </a:p>
          <a:p>
            <a:pPr marL="228600" lvl="2" indent="-114300" defTabSz="62230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r>
              <a:rPr lang="es-ES" sz="1200" dirty="0">
                <a:solidFill>
                  <a:schemeClr val="tx1"/>
                </a:solidFill>
              </a:rPr>
              <a:t>Válvulas: 2 unidades hasta 10 SMLV</a:t>
            </a:r>
          </a:p>
          <a:p>
            <a:pPr marL="228600" lvl="2" indent="-114300" defTabSz="62230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r>
              <a:rPr lang="es-ES" sz="1200" dirty="0">
                <a:solidFill>
                  <a:schemeClr val="tx1"/>
                </a:solidFill>
              </a:rPr>
              <a:t>Lentes Intraoculares: 2 unidades hasta 10 SMLV</a:t>
            </a:r>
          </a:p>
          <a:p>
            <a:pPr marL="228600" lvl="2" indent="-114300" defTabSz="62230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r>
              <a:rPr lang="es-ES" sz="1200" dirty="0">
                <a:solidFill>
                  <a:schemeClr val="tx1"/>
                </a:solidFill>
              </a:rPr>
              <a:t>Medias Elásticas: 100% hasta 4 pares</a:t>
            </a:r>
          </a:p>
          <a:p>
            <a:pPr marL="228600" lvl="2" indent="-114300" defTabSz="62230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r>
              <a:rPr lang="es-ES" sz="1200" dirty="0">
                <a:solidFill>
                  <a:schemeClr val="tx1"/>
                </a:solidFill>
              </a:rPr>
              <a:t>Corsés, inmovilizadores y collares ortopédicos: 100% hasta 1 SMLV</a:t>
            </a:r>
          </a:p>
          <a:p>
            <a:pPr marL="228600" lvl="2" indent="-114300" defTabSz="62230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r>
              <a:rPr lang="es-ES" sz="1200" dirty="0">
                <a:solidFill>
                  <a:schemeClr val="tx1"/>
                </a:solidFill>
              </a:rPr>
              <a:t>Silla de ruedas: alquiladas, 100% hasta 1 SMLV</a:t>
            </a:r>
          </a:p>
          <a:p>
            <a:pPr marL="228600" lvl="2" indent="-114300" defTabSz="62230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r>
              <a:rPr lang="es-ES" sz="1200" dirty="0">
                <a:solidFill>
                  <a:schemeClr val="tx1"/>
                </a:solidFill>
              </a:rPr>
              <a:t>Lentes de contacto: 2 pares hasta ½ SMLV</a:t>
            </a:r>
          </a:p>
          <a:p>
            <a:pPr marL="228600" lvl="2" indent="-114300" defTabSz="62230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r>
              <a:rPr lang="es-ES" sz="1200" dirty="0" err="1">
                <a:solidFill>
                  <a:schemeClr val="tx1"/>
                </a:solidFill>
              </a:rPr>
              <a:t>Stent</a:t>
            </a:r>
            <a:r>
              <a:rPr lang="es-ES" sz="1200" dirty="0">
                <a:solidFill>
                  <a:schemeClr val="tx1"/>
                </a:solidFill>
              </a:rPr>
              <a:t> y coils: 100% hasta 10 SMLV</a:t>
            </a:r>
          </a:p>
        </p:txBody>
      </p:sp>
      <p:sp>
        <p:nvSpPr>
          <p:cNvPr id="7" name="16 CuadroTexto"/>
          <p:cNvSpPr txBox="1">
            <a:spLocks noChangeArrowheads="1"/>
          </p:cNvSpPr>
          <p:nvPr/>
        </p:nvSpPr>
        <p:spPr bwMode="auto">
          <a:xfrm>
            <a:off x="2051050" y="2773363"/>
            <a:ext cx="490696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b="1" dirty="0">
                <a:solidFill>
                  <a:srgbClr val="002060"/>
                </a:solidFill>
                <a:latin typeface="+mn-lt"/>
              </a:rPr>
              <a:t>COBERTURAS A PARTIR DEL 2 MES DE AFILIACIÓN</a:t>
            </a:r>
          </a:p>
        </p:txBody>
      </p:sp>
      <p:pic>
        <p:nvPicPr>
          <p:cNvPr id="17413" name="11 Imagen" descr="TIT_TRADICIONAL_SUMINISTRO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736975"/>
            <a:ext cx="2066925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8642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14 Imagen" descr="programa-tradicional-especi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892175"/>
            <a:ext cx="4052888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435" name="3 Grupo"/>
          <p:cNvGrpSpPr>
            <a:grpSpLocks/>
          </p:cNvGrpSpPr>
          <p:nvPr/>
        </p:nvGrpSpPr>
        <p:grpSpPr bwMode="auto">
          <a:xfrm>
            <a:off x="4765675" y="1844675"/>
            <a:ext cx="3190875" cy="2881313"/>
            <a:chOff x="4765501" y="1844824"/>
            <a:chExt cx="3190875" cy="2881238"/>
          </a:xfrm>
        </p:grpSpPr>
        <p:sp>
          <p:nvSpPr>
            <p:cNvPr id="9" name="Redondear rectángulo de esquina del mismo lado 4"/>
            <p:cNvSpPr/>
            <p:nvPr/>
          </p:nvSpPr>
          <p:spPr bwMode="auto">
            <a:xfrm>
              <a:off x="4765501" y="2636966"/>
              <a:ext cx="3190875" cy="2089096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7780" tIns="53340" rIns="17780" bIns="17780" spcCol="1270"/>
            <a:lstStyle/>
            <a:p>
              <a:pPr marL="114300" lvl="1" indent="-114300" algn="just" defTabSz="6223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s-ES" sz="1200" dirty="0">
                  <a:solidFill>
                    <a:schemeClr val="tx1"/>
                  </a:solidFill>
                </a:rPr>
                <a:t>Reembolsos: Igual o superior al 10% de un (1) SMMLV conforme a las coberturas del servicio y a las tarifas de Coomeva M.P. S.A.</a:t>
              </a:r>
            </a:p>
            <a:p>
              <a:pPr marL="114300" lvl="1" indent="-114300" algn="just" defTabSz="6223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es-ES" sz="1200" dirty="0">
                <a:solidFill>
                  <a:schemeClr val="tx1"/>
                </a:solidFill>
              </a:endParaRPr>
            </a:p>
            <a:p>
              <a:pPr marL="114300" lvl="1" indent="-114300" algn="just" defTabSz="6223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s-ES" sz="1200" dirty="0">
                  <a:solidFill>
                    <a:schemeClr val="tx1"/>
                  </a:solidFill>
                </a:rPr>
                <a:t>Transfusiones de sangre  y sus derivados: (incluye procedimiento no incluye consecución) 100% hasta 5 SMLV, a partir del primer día.</a:t>
              </a:r>
            </a:p>
            <a:p>
              <a:pPr marL="114300" lvl="1" indent="-114300" algn="just" defTabSz="6223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es-ES" sz="1200" dirty="0">
                <a:solidFill>
                  <a:schemeClr val="tx1"/>
                </a:solidFill>
              </a:endParaRPr>
            </a:p>
            <a:p>
              <a:pPr marL="114300" lvl="1" indent="-114300" algn="just" defTabSz="6223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s-ES" sz="1200" dirty="0">
                  <a:solidFill>
                    <a:schemeClr val="tx1"/>
                  </a:solidFill>
                </a:rPr>
                <a:t>Trastornos congénitos y genéticos: 100% hasta  2 SMLV, a partir del primer día del mes 25 de afiliación.</a:t>
              </a:r>
            </a:p>
            <a:p>
              <a:pPr marL="114300" lvl="1" indent="-114300" algn="just" defTabSz="6223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es-ES" sz="1200" dirty="0">
                <a:solidFill>
                  <a:schemeClr val="tx1"/>
                </a:solidFill>
              </a:endParaRPr>
            </a:p>
          </p:txBody>
        </p:sp>
        <p:pic>
          <p:nvPicPr>
            <p:cNvPr id="18442" name="15 Imagen" descr="TIT_TRADICIONAL_OTRAS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4738" y="1844824"/>
              <a:ext cx="1692399" cy="664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6 Redondear rectángulo de esquina del mismo lado"/>
          <p:cNvSpPr/>
          <p:nvPr/>
        </p:nvSpPr>
        <p:spPr>
          <a:xfrm>
            <a:off x="971550" y="4292600"/>
            <a:ext cx="2736850" cy="647700"/>
          </a:xfrm>
          <a:prstGeom prst="round2SameRect">
            <a:avLst/>
          </a:prstGeom>
          <a:gradFill flip="none" rotWithShape="1">
            <a:gsLst>
              <a:gs pos="0">
                <a:schemeClr val="accent3">
                  <a:lumMod val="75000"/>
                  <a:tint val="66000"/>
                  <a:satMod val="160000"/>
                </a:schemeClr>
              </a:gs>
              <a:gs pos="50000">
                <a:schemeClr val="accent3">
                  <a:lumMod val="75000"/>
                  <a:tint val="44500"/>
                  <a:satMod val="160000"/>
                </a:schemeClr>
              </a:gs>
              <a:gs pos="100000">
                <a:schemeClr val="accent3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Anexo Ayudas Diagnosticas Solo aplica para colectivos</a:t>
            </a:r>
          </a:p>
        </p:txBody>
      </p:sp>
      <p:sp>
        <p:nvSpPr>
          <p:cNvPr id="2" name="1 CuadroTexto"/>
          <p:cNvSpPr txBox="1"/>
          <p:nvPr/>
        </p:nvSpPr>
        <p:spPr>
          <a:xfrm>
            <a:off x="684213" y="4949825"/>
            <a:ext cx="7920037" cy="1570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CO" sz="1200" dirty="0">
                <a:latin typeface="+mn-lt"/>
              </a:rPr>
              <a:t>Los anexos para ayudas diagnosticas podrán adquirirse por un valor adicional al programa con varias opciones</a:t>
            </a:r>
          </a:p>
          <a:p>
            <a:pPr marL="171450" indent="-171450" algn="ctr">
              <a:buFont typeface="Arial" pitchFamily="34" charset="0"/>
              <a:buChar char="•"/>
              <a:defRPr/>
            </a:pPr>
            <a:r>
              <a:rPr lang="es-CO" sz="1200" dirty="0">
                <a:latin typeface="+mn-lt"/>
              </a:rPr>
              <a:t>Ayudas Diagnosticas No especializadas con y sin tope</a:t>
            </a:r>
          </a:p>
          <a:p>
            <a:pPr marL="171450" indent="-171450" algn="ctr">
              <a:buFont typeface="Arial" pitchFamily="34" charset="0"/>
              <a:buChar char="•"/>
              <a:defRPr/>
            </a:pPr>
            <a:r>
              <a:rPr lang="es-CO" sz="1200" dirty="0">
                <a:latin typeface="+mn-lt"/>
              </a:rPr>
              <a:t>Ayudas Diagnosticas Especializadas con  y sin Tope</a:t>
            </a:r>
          </a:p>
          <a:p>
            <a:pPr>
              <a:defRPr/>
            </a:pPr>
            <a:endParaRPr lang="es-CO" sz="1200" dirty="0">
              <a:latin typeface="+mn-lt"/>
            </a:endParaRPr>
          </a:p>
          <a:p>
            <a:pPr>
              <a:defRPr/>
            </a:pPr>
            <a:r>
              <a:rPr lang="es-CO" sz="1200" b="1" dirty="0">
                <a:latin typeface="+mn-lt"/>
              </a:rPr>
              <a:t>* Ayudas Diagnosticas Especializadas: </a:t>
            </a:r>
            <a:r>
              <a:rPr lang="es-CO" sz="1200" dirty="0">
                <a:latin typeface="+mn-lt"/>
              </a:rPr>
              <a:t>Laboratorio con valor superior a $47.900 e imaginologia por encima de $116.000</a:t>
            </a:r>
          </a:p>
          <a:p>
            <a:pPr>
              <a:defRPr/>
            </a:pPr>
            <a:r>
              <a:rPr lang="es-CO" sz="1200" b="1" dirty="0">
                <a:latin typeface="+mn-lt"/>
              </a:rPr>
              <a:t>* Ayudas Diagnosticas No Especializadas: </a:t>
            </a:r>
            <a:r>
              <a:rPr lang="es-CO" sz="1200" dirty="0">
                <a:latin typeface="+mn-lt"/>
              </a:rPr>
              <a:t>Laboratorio con valor Inferior a $47.900 e imaginologia por debajo de $116.000</a:t>
            </a:r>
          </a:p>
          <a:p>
            <a:pPr marL="171450" indent="-171450">
              <a:buFont typeface="Arial" charset="0"/>
              <a:buChar char="•"/>
              <a:defRPr/>
            </a:pPr>
            <a:endParaRPr lang="es-CO" sz="1200" dirty="0">
              <a:latin typeface="+mn-lt"/>
            </a:endParaRPr>
          </a:p>
          <a:p>
            <a:pPr>
              <a:defRPr/>
            </a:pPr>
            <a:endParaRPr lang="es-CO" sz="1200" b="1" dirty="0">
              <a:latin typeface="+mn-lt"/>
            </a:endParaRPr>
          </a:p>
        </p:txBody>
      </p:sp>
      <p:grpSp>
        <p:nvGrpSpPr>
          <p:cNvPr id="18438" name="2 Grupo"/>
          <p:cNvGrpSpPr>
            <a:grpSpLocks/>
          </p:cNvGrpSpPr>
          <p:nvPr/>
        </p:nvGrpSpPr>
        <p:grpSpPr bwMode="auto">
          <a:xfrm>
            <a:off x="684213" y="2174875"/>
            <a:ext cx="3962400" cy="1798638"/>
            <a:chOff x="683568" y="2175334"/>
            <a:chExt cx="3963816" cy="1798372"/>
          </a:xfrm>
        </p:grpSpPr>
        <p:sp>
          <p:nvSpPr>
            <p:cNvPr id="19" name="18 CuadroTexto"/>
            <p:cNvSpPr txBox="1"/>
            <p:nvPr/>
          </p:nvSpPr>
          <p:spPr>
            <a:xfrm>
              <a:off x="683568" y="2957856"/>
              <a:ext cx="3963816" cy="10158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buClr>
                  <a:schemeClr val="tx1"/>
                </a:buClr>
                <a:buSzPct val="60000"/>
                <a:buFont typeface="Arial" pitchFamily="34" charset="0"/>
                <a:buChar char="•"/>
                <a:defRPr/>
              </a:pPr>
              <a:r>
                <a:rPr lang="es-ES" sz="1200" dirty="0">
                  <a:latin typeface="+mn-lt"/>
                </a:rPr>
                <a:t> Para todas las Usuarias del contrato</a:t>
              </a:r>
            </a:p>
            <a:p>
              <a:pPr>
                <a:buClr>
                  <a:schemeClr val="tx1"/>
                </a:buClr>
                <a:buSzPct val="60000"/>
                <a:buFont typeface="Arial" pitchFamily="34" charset="0"/>
                <a:buChar char="•"/>
                <a:defRPr/>
              </a:pPr>
              <a:r>
                <a:rPr lang="es-ES" sz="1200" dirty="0">
                  <a:latin typeface="+mn-lt"/>
                </a:rPr>
                <a:t> A partir del 2 mes de afiliación</a:t>
              </a:r>
            </a:p>
            <a:p>
              <a:pPr>
                <a:buClr>
                  <a:schemeClr val="tx1"/>
                </a:buClr>
                <a:buSzPct val="60000"/>
                <a:buFont typeface="Arial" pitchFamily="34" charset="0"/>
                <a:buChar char="•"/>
                <a:defRPr/>
              </a:pPr>
              <a:r>
                <a:rPr lang="es-ES" sz="1200" dirty="0">
                  <a:latin typeface="+mn-lt"/>
                </a:rPr>
                <a:t> Laboratorio </a:t>
              </a:r>
              <a:r>
                <a:rPr lang="es-ES" sz="1200" dirty="0" err="1">
                  <a:latin typeface="+mn-lt"/>
                </a:rPr>
                <a:t>Clinico</a:t>
              </a:r>
              <a:endParaRPr lang="es-ES" sz="1200" dirty="0">
                <a:latin typeface="+mn-lt"/>
              </a:endParaRPr>
            </a:p>
            <a:p>
              <a:pPr>
                <a:buClr>
                  <a:schemeClr val="tx1"/>
                </a:buClr>
                <a:buSzPct val="60000"/>
                <a:buFont typeface="Arial" pitchFamily="34" charset="0"/>
                <a:buChar char="•"/>
                <a:defRPr/>
              </a:pPr>
              <a:r>
                <a:rPr lang="es-ES" sz="1200" dirty="0">
                  <a:latin typeface="+mn-lt"/>
                </a:rPr>
                <a:t> 3 ecografías nivel II</a:t>
              </a:r>
            </a:p>
            <a:p>
              <a:pPr>
                <a:buClr>
                  <a:schemeClr val="tx1"/>
                </a:buClr>
                <a:buSzPct val="60000"/>
                <a:buFont typeface="Arial" pitchFamily="34" charset="0"/>
                <a:buChar char="•"/>
                <a:defRPr/>
              </a:pPr>
              <a:r>
                <a:rPr lang="es-ES" sz="1200" dirty="0">
                  <a:latin typeface="+mn-lt"/>
                </a:rPr>
                <a:t> Parto Normal o Cesárea, a partir del primer día del mes 10</a:t>
              </a:r>
            </a:p>
          </p:txBody>
        </p:sp>
        <p:sp>
          <p:nvSpPr>
            <p:cNvPr id="11" name="10 Redondear rectángulo de esquina del mismo lado"/>
            <p:cNvSpPr/>
            <p:nvPr/>
          </p:nvSpPr>
          <p:spPr>
            <a:xfrm>
              <a:off x="1260036" y="2175334"/>
              <a:ext cx="1935855" cy="647604"/>
            </a:xfrm>
            <a:prstGeom prst="round2SameRect">
              <a:avLst/>
            </a:prstGeom>
            <a:gradFill flip="none" rotWithShape="1">
              <a:gsLst>
                <a:gs pos="0">
                  <a:schemeClr val="accent3">
                    <a:lumMod val="75000"/>
                    <a:tint val="66000"/>
                    <a:satMod val="160000"/>
                  </a:schemeClr>
                </a:gs>
                <a:gs pos="50000">
                  <a:schemeClr val="accent3">
                    <a:lumMod val="75000"/>
                    <a:tint val="44500"/>
                    <a:satMod val="160000"/>
                  </a:schemeClr>
                </a:gs>
                <a:gs pos="100000">
                  <a:schemeClr val="accent3">
                    <a:lumMod val="75000"/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s-CO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Cobertura de Maternidad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223285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11 CuadroTexto"/>
          <p:cNvSpPr txBox="1">
            <a:spLocks noChangeArrowheads="1"/>
          </p:cNvSpPr>
          <p:nvPr/>
        </p:nvSpPr>
        <p:spPr bwMode="auto">
          <a:xfrm>
            <a:off x="7688263" y="5953125"/>
            <a:ext cx="100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s-ES"/>
              <a:t>*</a:t>
            </a:r>
            <a:r>
              <a:rPr lang="es-ES" sz="1100" b="1"/>
              <a:t>Sin IVA</a:t>
            </a:r>
          </a:p>
        </p:txBody>
      </p:sp>
      <p:pic>
        <p:nvPicPr>
          <p:cNvPr id="19459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3757613"/>
            <a:ext cx="3241675" cy="129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rgbClr val="446247"/>
                  </a:outerShdw>
                </a:effectLst>
              </a14:hiddenEffects>
            </a:ext>
          </a:extLst>
        </p:spPr>
      </p:pic>
      <p:pic>
        <p:nvPicPr>
          <p:cNvPr id="19460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2817813"/>
            <a:ext cx="2260600" cy="332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rgbClr val="446247"/>
                  </a:outerShdw>
                </a:effectLst>
              </a14:hiddenEffects>
            </a:ext>
          </a:extLst>
        </p:spPr>
      </p:pic>
      <p:pic>
        <p:nvPicPr>
          <p:cNvPr id="19461" name="14 Imagen" descr="programa-tradicional-especial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917575"/>
            <a:ext cx="4879975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Redondear rectángulo de esquina del mismo lado"/>
          <p:cNvSpPr/>
          <p:nvPr/>
        </p:nvSpPr>
        <p:spPr>
          <a:xfrm>
            <a:off x="3995738" y="2000250"/>
            <a:ext cx="1936750" cy="647700"/>
          </a:xfrm>
          <a:prstGeom prst="round2SameRect">
            <a:avLst/>
          </a:prstGeom>
          <a:gradFill flip="none" rotWithShape="1">
            <a:gsLst>
              <a:gs pos="0">
                <a:schemeClr val="accent3">
                  <a:lumMod val="75000"/>
                  <a:tint val="66000"/>
                  <a:satMod val="160000"/>
                </a:schemeClr>
              </a:gs>
              <a:gs pos="50000">
                <a:schemeClr val="accent3">
                  <a:lumMod val="75000"/>
                  <a:tint val="44500"/>
                  <a:satMod val="160000"/>
                </a:schemeClr>
              </a:gs>
              <a:gs pos="100000">
                <a:schemeClr val="accent3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TARIFAS</a:t>
            </a:r>
          </a:p>
        </p:txBody>
      </p:sp>
    </p:spTree>
    <p:extLst>
      <p:ext uri="{BB962C8B-B14F-4D97-AF65-F5344CB8AC3E}">
        <p14:creationId xmlns="" xmlns:p14="http://schemas.microsoft.com/office/powerpoint/2010/main" val="17862411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14 Imagen" descr="programa-tradicional-especi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869950"/>
            <a:ext cx="3998913" cy="88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dondear rectángulo de esquina del mismo lado"/>
          <p:cNvSpPr/>
          <p:nvPr/>
        </p:nvSpPr>
        <p:spPr>
          <a:xfrm>
            <a:off x="3197225" y="1757363"/>
            <a:ext cx="2095500" cy="485775"/>
          </a:xfrm>
          <a:prstGeom prst="round2SameRect">
            <a:avLst/>
          </a:prstGeom>
          <a:gradFill flip="none" rotWithShape="1">
            <a:gsLst>
              <a:gs pos="0">
                <a:schemeClr val="accent3">
                  <a:lumMod val="75000"/>
                  <a:tint val="66000"/>
                  <a:satMod val="160000"/>
                </a:schemeClr>
              </a:gs>
              <a:gs pos="50000">
                <a:schemeClr val="accent3">
                  <a:lumMod val="75000"/>
                  <a:tint val="44500"/>
                  <a:satMod val="160000"/>
                </a:schemeClr>
              </a:gs>
              <a:gs pos="100000">
                <a:schemeClr val="accent3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Anexo Ayudas Diagnosticas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4735513" y="2503488"/>
            <a:ext cx="2714625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s-CO" b="1" dirty="0">
                <a:latin typeface="+mn-lt"/>
              </a:rPr>
              <a:t>No Especializadas Sin Tope</a:t>
            </a:r>
          </a:p>
        </p:txBody>
      </p:sp>
      <p:pic>
        <p:nvPicPr>
          <p:cNvPr id="20485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2887663"/>
            <a:ext cx="2976562" cy="277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rgbClr val="446247"/>
                  </a:outerShdw>
                </a:effectLst>
              </a14:hiddenEffects>
            </a:ext>
          </a:extLst>
        </p:spPr>
      </p:pic>
      <p:pic>
        <p:nvPicPr>
          <p:cNvPr id="20486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38" y="2887663"/>
            <a:ext cx="3095625" cy="363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rgbClr val="446247"/>
                  </a:outerShdw>
                </a:effectLst>
              </a14:hiddenEffects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1187450" y="2482850"/>
            <a:ext cx="2795588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s-CO" b="1" dirty="0">
                <a:latin typeface="+mn-lt"/>
              </a:rPr>
              <a:t>No Especializadas Con Tope</a:t>
            </a:r>
          </a:p>
        </p:txBody>
      </p:sp>
    </p:spTree>
    <p:extLst>
      <p:ext uri="{BB962C8B-B14F-4D97-AF65-F5344CB8AC3E}">
        <p14:creationId xmlns="" xmlns:p14="http://schemas.microsoft.com/office/powerpoint/2010/main" val="205058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14 Imagen" descr="programa-tradicional-especi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869950"/>
            <a:ext cx="3998912" cy="88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dondear rectángulo de esquina del mismo lado"/>
          <p:cNvSpPr/>
          <p:nvPr/>
        </p:nvSpPr>
        <p:spPr>
          <a:xfrm>
            <a:off x="3197225" y="1757363"/>
            <a:ext cx="2095500" cy="485775"/>
          </a:xfrm>
          <a:prstGeom prst="round2SameRect">
            <a:avLst/>
          </a:prstGeom>
          <a:gradFill flip="none" rotWithShape="1">
            <a:gsLst>
              <a:gs pos="0">
                <a:schemeClr val="accent3">
                  <a:lumMod val="75000"/>
                  <a:tint val="66000"/>
                  <a:satMod val="160000"/>
                </a:schemeClr>
              </a:gs>
              <a:gs pos="50000">
                <a:schemeClr val="accent3">
                  <a:lumMod val="75000"/>
                  <a:tint val="44500"/>
                  <a:satMod val="160000"/>
                </a:schemeClr>
              </a:gs>
              <a:gs pos="100000">
                <a:schemeClr val="accent3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CO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Anexo Ayudas Diagnosticas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4994275" y="2492375"/>
            <a:ext cx="2386013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s-CO" b="1" dirty="0">
                <a:latin typeface="+mn-lt"/>
              </a:rPr>
              <a:t>Especializadas Sin Tope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1457325" y="2482850"/>
            <a:ext cx="246697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s-CO" b="1" dirty="0">
                <a:latin typeface="+mn-lt"/>
              </a:rPr>
              <a:t>Especializadas Con Tope</a:t>
            </a:r>
          </a:p>
        </p:txBody>
      </p:sp>
      <p:pic>
        <p:nvPicPr>
          <p:cNvPr id="215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2881313"/>
            <a:ext cx="3228975" cy="377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rgbClr val="446247"/>
                  </a:outerShdw>
                </a:effectLst>
              </a14:hiddenEffects>
            </a:ext>
          </a:extLst>
        </p:spPr>
      </p:pic>
      <p:pic>
        <p:nvPicPr>
          <p:cNvPr id="2151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475" y="2887663"/>
            <a:ext cx="3228975" cy="299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rgbClr val="446247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78880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2540000"/>
            <a:ext cx="4248150" cy="153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rgbClr val="446247"/>
                  </a:outerShdw>
                </a:effectLst>
              </a14:hiddenEffects>
            </a:ext>
          </a:extLst>
        </p:spPr>
      </p:pic>
      <p:grpSp>
        <p:nvGrpSpPr>
          <p:cNvPr id="22531" name="5 Grupo"/>
          <p:cNvGrpSpPr>
            <a:grpSpLocks/>
          </p:cNvGrpSpPr>
          <p:nvPr/>
        </p:nvGrpSpPr>
        <p:grpSpPr bwMode="auto">
          <a:xfrm>
            <a:off x="4932363" y="1403350"/>
            <a:ext cx="2160587" cy="830263"/>
            <a:chOff x="5580112" y="1735645"/>
            <a:chExt cx="2160240" cy="829259"/>
          </a:xfrm>
        </p:grpSpPr>
        <p:sp>
          <p:nvSpPr>
            <p:cNvPr id="7" name="6 Elipse"/>
            <p:cNvSpPr/>
            <p:nvPr/>
          </p:nvSpPr>
          <p:spPr>
            <a:xfrm>
              <a:off x="5580112" y="1735645"/>
              <a:ext cx="2160240" cy="829259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s-CO" sz="1400"/>
            </a:p>
          </p:txBody>
        </p:sp>
        <p:sp>
          <p:nvSpPr>
            <p:cNvPr id="8" name="7 Rectángulo"/>
            <p:cNvSpPr/>
            <p:nvPr/>
          </p:nvSpPr>
          <p:spPr>
            <a:xfrm>
              <a:off x="5651538" y="1845051"/>
              <a:ext cx="2088814" cy="58507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s-CO" sz="1600" b="1" dirty="0">
                  <a:solidFill>
                    <a:schemeClr val="accent1">
                      <a:lumMod val="50000"/>
                    </a:schemeClr>
                  </a:solidFill>
                </a:rPr>
                <a:t>Valor del Copago $4.500 Con IVA</a:t>
              </a:r>
            </a:p>
          </p:txBody>
        </p:sp>
      </p:grp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4340225"/>
            <a:ext cx="4530725" cy="117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rgbClr val="446247"/>
                  </a:outerShdw>
                </a:effectLst>
              </a14:hiddenEffects>
            </a:ext>
          </a:extLst>
        </p:spPr>
      </p:pic>
      <p:pic>
        <p:nvPicPr>
          <p:cNvPr id="22533" name="14 Imagen" descr="programa-tradicional-especial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869950"/>
            <a:ext cx="3998912" cy="88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67867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5"/>
          <p:cNvSpPr txBox="1">
            <a:spLocks noChangeArrowheads="1"/>
          </p:cNvSpPr>
          <p:nvPr/>
        </p:nvSpPr>
        <p:spPr bwMode="auto">
          <a:xfrm>
            <a:off x="-61913" y="147638"/>
            <a:ext cx="18415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endParaRPr lang="es-ES"/>
          </a:p>
        </p:txBody>
      </p:sp>
      <p:sp>
        <p:nvSpPr>
          <p:cNvPr id="11267" name="Rectangle 15"/>
          <p:cNvSpPr>
            <a:spLocks noChangeArrowheads="1"/>
          </p:cNvSpPr>
          <p:nvPr/>
        </p:nvSpPr>
        <p:spPr bwMode="auto">
          <a:xfrm>
            <a:off x="388938" y="441325"/>
            <a:ext cx="57594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s-ES"/>
          </a:p>
        </p:txBody>
      </p:sp>
      <p:sp>
        <p:nvSpPr>
          <p:cNvPr id="11268" name="Oval 22"/>
          <p:cNvSpPr>
            <a:spLocks noChangeArrowheads="1"/>
          </p:cNvSpPr>
          <p:nvPr/>
        </p:nvSpPr>
        <p:spPr bwMode="auto">
          <a:xfrm>
            <a:off x="1476375" y="836613"/>
            <a:ext cx="6118225" cy="5360987"/>
          </a:xfrm>
          <a:prstGeom prst="ellipse">
            <a:avLst/>
          </a:prstGeom>
          <a:solidFill>
            <a:srgbClr val="CECECE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s-ES" sz="1800">
              <a:latin typeface="Arial" charset="0"/>
            </a:endParaRPr>
          </a:p>
        </p:txBody>
      </p:sp>
      <p:sp>
        <p:nvSpPr>
          <p:cNvPr id="11269" name="Rectangle 23"/>
          <p:cNvSpPr>
            <a:spLocks noChangeArrowheads="1"/>
          </p:cNvSpPr>
          <p:nvPr/>
        </p:nvSpPr>
        <p:spPr bwMode="auto">
          <a:xfrm>
            <a:off x="2384425" y="812800"/>
            <a:ext cx="4203700" cy="687388"/>
          </a:xfrm>
          <a:prstGeom prst="rect">
            <a:avLst/>
          </a:prstGeom>
          <a:solidFill>
            <a:schemeClr val="bg2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11270" name="AutoShape 24"/>
          <p:cNvSpPr>
            <a:spLocks noChangeArrowheads="1"/>
          </p:cNvSpPr>
          <p:nvPr/>
        </p:nvSpPr>
        <p:spPr bwMode="auto">
          <a:xfrm rot="10800000" flipH="1" flipV="1">
            <a:off x="2395538" y="1465263"/>
            <a:ext cx="1922462" cy="534987"/>
          </a:xfrm>
          <a:custGeom>
            <a:avLst/>
            <a:gdLst>
              <a:gd name="T0" fmla="*/ 1682154 w 21600"/>
              <a:gd name="T1" fmla="*/ 267494 h 21600"/>
              <a:gd name="T2" fmla="*/ 961231 w 21600"/>
              <a:gd name="T3" fmla="*/ 534987 h 21600"/>
              <a:gd name="T4" fmla="*/ 240308 w 21600"/>
              <a:gd name="T5" fmla="*/ 267494 h 21600"/>
              <a:gd name="T6" fmla="*/ 961231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399" y="21600"/>
                </a:lnTo>
                <a:lnTo>
                  <a:pt x="16201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bg2"/>
          </a:solidFill>
          <a:ln w="1270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11271" name="AutoShape 25"/>
          <p:cNvSpPr>
            <a:spLocks noChangeArrowheads="1"/>
          </p:cNvSpPr>
          <p:nvPr/>
        </p:nvSpPr>
        <p:spPr bwMode="auto">
          <a:xfrm rot="10800000" flipH="1" flipV="1">
            <a:off x="4672013" y="1377950"/>
            <a:ext cx="1922462" cy="690563"/>
          </a:xfrm>
          <a:custGeom>
            <a:avLst/>
            <a:gdLst>
              <a:gd name="T0" fmla="*/ 1682154 w 21600"/>
              <a:gd name="T1" fmla="*/ 345282 h 21600"/>
              <a:gd name="T2" fmla="*/ 961231 w 21600"/>
              <a:gd name="T3" fmla="*/ 690563 h 21600"/>
              <a:gd name="T4" fmla="*/ 240308 w 21600"/>
              <a:gd name="T5" fmla="*/ 345282 h 21600"/>
              <a:gd name="T6" fmla="*/ 961231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399" y="21600"/>
                </a:lnTo>
                <a:lnTo>
                  <a:pt x="16201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bg2"/>
          </a:solidFill>
          <a:ln w="1270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11272" name="Oval 26"/>
          <p:cNvSpPr>
            <a:spLocks noChangeArrowheads="1"/>
          </p:cNvSpPr>
          <p:nvPr/>
        </p:nvSpPr>
        <p:spPr bwMode="auto">
          <a:xfrm>
            <a:off x="2282825" y="1433513"/>
            <a:ext cx="4392613" cy="39878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11273" name="Oval 27"/>
          <p:cNvSpPr>
            <a:spLocks noChangeArrowheads="1"/>
          </p:cNvSpPr>
          <p:nvPr/>
        </p:nvSpPr>
        <p:spPr bwMode="auto">
          <a:xfrm>
            <a:off x="2797175" y="1952625"/>
            <a:ext cx="3375025" cy="297973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11274" name="Oval 28"/>
          <p:cNvSpPr>
            <a:spLocks noChangeArrowheads="1"/>
          </p:cNvSpPr>
          <p:nvPr/>
        </p:nvSpPr>
        <p:spPr bwMode="auto">
          <a:xfrm>
            <a:off x="4162425" y="3113088"/>
            <a:ext cx="663575" cy="62865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11275" name="Oval 29"/>
          <p:cNvSpPr>
            <a:spLocks noChangeArrowheads="1"/>
          </p:cNvSpPr>
          <p:nvPr/>
        </p:nvSpPr>
        <p:spPr bwMode="auto">
          <a:xfrm>
            <a:off x="4162425" y="2078038"/>
            <a:ext cx="663575" cy="62706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11276" name="Oval 30"/>
          <p:cNvSpPr>
            <a:spLocks noChangeArrowheads="1"/>
          </p:cNvSpPr>
          <p:nvPr/>
        </p:nvSpPr>
        <p:spPr bwMode="auto">
          <a:xfrm>
            <a:off x="5259388" y="2516188"/>
            <a:ext cx="663575" cy="62865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11277" name="Oval 31"/>
          <p:cNvSpPr>
            <a:spLocks noChangeArrowheads="1"/>
          </p:cNvSpPr>
          <p:nvPr/>
        </p:nvSpPr>
        <p:spPr bwMode="auto">
          <a:xfrm>
            <a:off x="4162425" y="4194175"/>
            <a:ext cx="663575" cy="63182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11278" name="Oval 32"/>
          <p:cNvSpPr>
            <a:spLocks noChangeArrowheads="1"/>
          </p:cNvSpPr>
          <p:nvPr/>
        </p:nvSpPr>
        <p:spPr bwMode="auto">
          <a:xfrm>
            <a:off x="5259388" y="3630613"/>
            <a:ext cx="663575" cy="62706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11279" name="Oval 33"/>
          <p:cNvSpPr>
            <a:spLocks noChangeArrowheads="1"/>
          </p:cNvSpPr>
          <p:nvPr/>
        </p:nvSpPr>
        <p:spPr bwMode="auto">
          <a:xfrm>
            <a:off x="3098800" y="2516188"/>
            <a:ext cx="663575" cy="62865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11280" name="Oval 34"/>
          <p:cNvSpPr>
            <a:spLocks noChangeArrowheads="1"/>
          </p:cNvSpPr>
          <p:nvPr/>
        </p:nvSpPr>
        <p:spPr bwMode="auto">
          <a:xfrm>
            <a:off x="3098800" y="3630613"/>
            <a:ext cx="663575" cy="62706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11281" name="Line 35"/>
          <p:cNvSpPr>
            <a:spLocks noChangeShapeType="1"/>
          </p:cNvSpPr>
          <p:nvPr/>
        </p:nvSpPr>
        <p:spPr bwMode="auto">
          <a:xfrm>
            <a:off x="4495800" y="2592388"/>
            <a:ext cx="0" cy="1704975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1282" name="Line 36"/>
          <p:cNvSpPr>
            <a:spLocks noChangeShapeType="1"/>
          </p:cNvSpPr>
          <p:nvPr/>
        </p:nvSpPr>
        <p:spPr bwMode="auto">
          <a:xfrm flipH="1">
            <a:off x="3543300" y="2943225"/>
            <a:ext cx="1917700" cy="779463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1283" name="Line 37"/>
          <p:cNvSpPr>
            <a:spLocks noChangeShapeType="1"/>
          </p:cNvSpPr>
          <p:nvPr/>
        </p:nvSpPr>
        <p:spPr bwMode="auto">
          <a:xfrm flipH="1" flipV="1">
            <a:off x="3430588" y="2800350"/>
            <a:ext cx="2127250" cy="1176338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1284" name="Rectangle 39"/>
          <p:cNvSpPr>
            <a:spLocks noChangeArrowheads="1"/>
          </p:cNvSpPr>
          <p:nvPr/>
        </p:nvSpPr>
        <p:spPr bwMode="auto">
          <a:xfrm>
            <a:off x="3851275" y="3068638"/>
            <a:ext cx="1277938" cy="708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71438" tIns="34925" rIns="71438" bIns="34925">
            <a:spAutoFit/>
          </a:bodyPr>
          <a:lstStyle/>
          <a:p>
            <a:pPr algn="ctr" defTabSz="541338"/>
            <a:r>
              <a:rPr lang="en-US" sz="1400" b="1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ESTADO</a:t>
            </a:r>
          </a:p>
          <a:p>
            <a:pPr algn="ctr" defTabSz="541338"/>
            <a:endParaRPr lang="en-US" sz="1400" b="1">
              <a:solidFill>
                <a:schemeClr val="bg1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algn="ctr" defTabSz="541338"/>
            <a:r>
              <a:rPr lang="en-US" sz="1400" b="1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COMATOSO </a:t>
            </a:r>
          </a:p>
        </p:txBody>
      </p:sp>
      <p:sp>
        <p:nvSpPr>
          <p:cNvPr id="11285" name="Rectangle 40"/>
          <p:cNvSpPr>
            <a:spLocks noChangeArrowheads="1"/>
          </p:cNvSpPr>
          <p:nvPr/>
        </p:nvSpPr>
        <p:spPr bwMode="auto">
          <a:xfrm>
            <a:off x="3851275" y="4868863"/>
            <a:ext cx="1347788" cy="495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71438" tIns="34925" rIns="71438" bIns="34925">
            <a:spAutoFit/>
          </a:bodyPr>
          <a:lstStyle/>
          <a:p>
            <a:pPr algn="ctr" defTabSz="541338"/>
            <a:r>
              <a:rPr lang="en-US" sz="1400" b="1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ATENCION</a:t>
            </a:r>
          </a:p>
          <a:p>
            <a:pPr algn="ctr" defTabSz="541338"/>
            <a:r>
              <a:rPr lang="en-US" sz="1400" b="1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DOMICILIARIA</a:t>
            </a:r>
          </a:p>
        </p:txBody>
      </p:sp>
      <p:sp>
        <p:nvSpPr>
          <p:cNvPr id="11286" name="Rectangle 41"/>
          <p:cNvSpPr>
            <a:spLocks noChangeArrowheads="1"/>
          </p:cNvSpPr>
          <p:nvPr/>
        </p:nvSpPr>
        <p:spPr bwMode="auto">
          <a:xfrm>
            <a:off x="5724525" y="3644900"/>
            <a:ext cx="1477963" cy="495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71438" tIns="34925" rIns="71438" bIns="34925">
            <a:spAutoFit/>
          </a:bodyPr>
          <a:lstStyle/>
          <a:p>
            <a:pPr algn="ctr" defTabSz="541338"/>
            <a:r>
              <a:rPr lang="en-US" sz="1400" b="1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TERAPIAS</a:t>
            </a:r>
          </a:p>
          <a:p>
            <a:pPr algn="ctr" defTabSz="541338"/>
            <a:r>
              <a:rPr lang="en-US" sz="1400" b="1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ALTERNATIVAS</a:t>
            </a:r>
          </a:p>
        </p:txBody>
      </p:sp>
      <p:sp>
        <p:nvSpPr>
          <p:cNvPr id="11287" name="Rectangle 42"/>
          <p:cNvSpPr>
            <a:spLocks noChangeArrowheads="1"/>
          </p:cNvSpPr>
          <p:nvPr/>
        </p:nvSpPr>
        <p:spPr bwMode="auto">
          <a:xfrm>
            <a:off x="5076825" y="2205038"/>
            <a:ext cx="1201738" cy="282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71438" tIns="34925" rIns="71438" bIns="34925">
            <a:spAutoFit/>
          </a:bodyPr>
          <a:lstStyle/>
          <a:p>
            <a:pPr algn="ctr" defTabSz="541338"/>
            <a:r>
              <a:rPr lang="en-US" sz="1400" b="1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URGENCIAS</a:t>
            </a:r>
          </a:p>
        </p:txBody>
      </p:sp>
      <p:sp>
        <p:nvSpPr>
          <p:cNvPr id="11288" name="Rectangle 43"/>
          <p:cNvSpPr>
            <a:spLocks noChangeArrowheads="1"/>
          </p:cNvSpPr>
          <p:nvPr/>
        </p:nvSpPr>
        <p:spPr bwMode="auto">
          <a:xfrm>
            <a:off x="2484438" y="3860800"/>
            <a:ext cx="500062" cy="282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71438" tIns="34925" rIns="71438" bIns="34925">
            <a:spAutoFit/>
          </a:bodyPr>
          <a:lstStyle/>
          <a:p>
            <a:pPr algn="ctr" defTabSz="541338"/>
            <a:r>
              <a:rPr lang="en-US" sz="1400" b="1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PYP</a:t>
            </a:r>
          </a:p>
        </p:txBody>
      </p:sp>
      <p:sp>
        <p:nvSpPr>
          <p:cNvPr id="11289" name="Rectangle 44"/>
          <p:cNvSpPr>
            <a:spLocks noChangeArrowheads="1"/>
          </p:cNvSpPr>
          <p:nvPr/>
        </p:nvSpPr>
        <p:spPr bwMode="auto">
          <a:xfrm>
            <a:off x="2411413" y="2565400"/>
            <a:ext cx="627062" cy="282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71438" tIns="34925" rIns="71438" bIns="34925">
            <a:spAutoFit/>
          </a:bodyPr>
          <a:lstStyle/>
          <a:p>
            <a:pPr algn="ctr" defTabSz="541338"/>
            <a:r>
              <a:rPr lang="en-US" sz="1400" b="1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TOPE</a:t>
            </a:r>
          </a:p>
        </p:txBody>
      </p:sp>
      <p:sp>
        <p:nvSpPr>
          <p:cNvPr id="11290" name="Rectangle 45"/>
          <p:cNvSpPr>
            <a:spLocks noChangeArrowheads="1"/>
          </p:cNvSpPr>
          <p:nvPr/>
        </p:nvSpPr>
        <p:spPr bwMode="auto">
          <a:xfrm>
            <a:off x="3779838" y="1484313"/>
            <a:ext cx="1439862" cy="4349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71438" tIns="34925" rIns="71438" bIns="34925">
            <a:spAutoFit/>
          </a:bodyPr>
          <a:lstStyle/>
          <a:p>
            <a:pPr algn="ctr" defTabSz="541338"/>
            <a:r>
              <a:rPr lang="en-US" sz="1200" b="1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MATERIAL DE </a:t>
            </a:r>
          </a:p>
          <a:p>
            <a:pPr algn="ctr" defTabSz="541338"/>
            <a:r>
              <a:rPr lang="en-US" sz="1200" b="1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OSTEOSINTESIS</a:t>
            </a:r>
          </a:p>
        </p:txBody>
      </p:sp>
      <p:sp>
        <p:nvSpPr>
          <p:cNvPr id="13359" name="Rectangle 47"/>
          <p:cNvSpPr>
            <a:spLocks noChangeArrowheads="1"/>
          </p:cNvSpPr>
          <p:nvPr/>
        </p:nvSpPr>
        <p:spPr bwMode="auto">
          <a:xfrm>
            <a:off x="971550" y="2060575"/>
            <a:ext cx="1476375" cy="495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71438" tIns="34925" rIns="71438" bIns="34925">
            <a:spAutoFit/>
          </a:bodyPr>
          <a:lstStyle/>
          <a:p>
            <a:pPr algn="ctr" defTabSz="541338">
              <a:defRPr/>
            </a:pPr>
            <a:r>
              <a:rPr lang="en-US" sz="1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CONTRATANTE</a:t>
            </a:r>
          </a:p>
          <a:p>
            <a:pPr algn="ctr" defTabSz="541338">
              <a:defRPr/>
            </a:pPr>
            <a:r>
              <a:rPr lang="en-US" sz="1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USUARIO</a:t>
            </a:r>
            <a:endParaRPr lang="es-CO" sz="1400" b="1" dirty="0">
              <a:effectLst>
                <a:outerShdw blurRad="38100" dist="38100" dir="2700000" algn="tl">
                  <a:srgbClr val="C0C0C0"/>
                </a:outerShdw>
              </a:effectLst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360" name="Rectangle 48"/>
          <p:cNvSpPr>
            <a:spLocks noChangeArrowheads="1"/>
          </p:cNvSpPr>
          <p:nvPr/>
        </p:nvSpPr>
        <p:spPr bwMode="auto">
          <a:xfrm>
            <a:off x="1547813" y="3357563"/>
            <a:ext cx="608012" cy="495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71438" tIns="34925" rIns="71438" bIns="34925">
            <a:spAutoFit/>
          </a:bodyPr>
          <a:lstStyle/>
          <a:p>
            <a:pPr algn="ctr" defTabSz="541338">
              <a:defRPr/>
            </a:pPr>
            <a:r>
              <a:rPr lang="es-CO" sz="14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PLAN</a:t>
            </a:r>
          </a:p>
          <a:p>
            <a:pPr algn="ctr" defTabSz="541338">
              <a:defRPr/>
            </a:pPr>
            <a:endParaRPr lang="es-CO" sz="1400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293" name="Rectangle 49"/>
          <p:cNvSpPr>
            <a:spLocks noChangeArrowheads="1"/>
          </p:cNvSpPr>
          <p:nvPr/>
        </p:nvSpPr>
        <p:spPr bwMode="auto">
          <a:xfrm>
            <a:off x="1428750" y="3609975"/>
            <a:ext cx="142875" cy="2524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71438" tIns="34925" rIns="71438" bIns="34925">
            <a:spAutoFit/>
          </a:bodyPr>
          <a:lstStyle/>
          <a:p>
            <a:pPr defTabSz="541338"/>
            <a:endParaRPr lang="es-ES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294" name="Rectangle 50"/>
          <p:cNvSpPr>
            <a:spLocks noChangeArrowheads="1"/>
          </p:cNvSpPr>
          <p:nvPr/>
        </p:nvSpPr>
        <p:spPr bwMode="auto">
          <a:xfrm>
            <a:off x="1258888" y="4508500"/>
            <a:ext cx="1368425" cy="282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71438" tIns="34925" rIns="71438" bIns="34925">
            <a:spAutoFit/>
          </a:bodyPr>
          <a:lstStyle/>
          <a:p>
            <a:pPr defTabSz="541338"/>
            <a:r>
              <a:rPr lang="es-CO" sz="1400" b="1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PROGRAMA</a:t>
            </a:r>
          </a:p>
        </p:txBody>
      </p:sp>
      <p:sp>
        <p:nvSpPr>
          <p:cNvPr id="11295" name="Rectangle 51"/>
          <p:cNvSpPr>
            <a:spLocks noChangeArrowheads="1"/>
          </p:cNvSpPr>
          <p:nvPr/>
        </p:nvSpPr>
        <p:spPr bwMode="auto">
          <a:xfrm>
            <a:off x="2700338" y="5373688"/>
            <a:ext cx="1169987" cy="282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71438" tIns="34925" rIns="71438" bIns="34925">
            <a:spAutoFit/>
          </a:bodyPr>
          <a:lstStyle/>
          <a:p>
            <a:pPr defTabSz="541338"/>
            <a:r>
              <a:rPr lang="es-CO" sz="1400" b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COLECTIVO</a:t>
            </a:r>
            <a:endParaRPr lang="en-US" sz="1400" b="1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296" name="Rectangle 52"/>
          <p:cNvSpPr>
            <a:spLocks noChangeArrowheads="1"/>
          </p:cNvSpPr>
          <p:nvPr/>
        </p:nvSpPr>
        <p:spPr bwMode="auto">
          <a:xfrm>
            <a:off x="5148263" y="5300663"/>
            <a:ext cx="1409700" cy="282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71438" tIns="34925" rIns="71438" bIns="34925">
            <a:spAutoFit/>
          </a:bodyPr>
          <a:lstStyle/>
          <a:p>
            <a:pPr algn="ctr" defTabSz="541338"/>
            <a:r>
              <a:rPr lang="es-CO" sz="1400" b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EXCLUSIONES</a:t>
            </a:r>
            <a:endParaRPr lang="en-US" sz="1400" b="1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297" name="Rectangle 53"/>
          <p:cNvSpPr>
            <a:spLocks noChangeArrowheads="1"/>
          </p:cNvSpPr>
          <p:nvPr/>
        </p:nvSpPr>
        <p:spPr bwMode="auto">
          <a:xfrm>
            <a:off x="6804025" y="3068638"/>
            <a:ext cx="1112838" cy="708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71438" tIns="34925" rIns="71438" bIns="34925">
            <a:spAutoFit/>
          </a:bodyPr>
          <a:lstStyle/>
          <a:p>
            <a:pPr algn="ctr" defTabSz="541338"/>
            <a:r>
              <a:rPr lang="en-US" sz="1400" b="1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PERIODO </a:t>
            </a:r>
          </a:p>
          <a:p>
            <a:pPr algn="ctr" defTabSz="541338"/>
            <a:r>
              <a:rPr lang="en-US" sz="1400" b="1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DE</a:t>
            </a:r>
          </a:p>
          <a:p>
            <a:pPr algn="ctr" defTabSz="541338"/>
            <a:r>
              <a:rPr lang="en-US" sz="1400" b="1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CARENCIA</a:t>
            </a:r>
          </a:p>
        </p:txBody>
      </p:sp>
      <p:sp>
        <p:nvSpPr>
          <p:cNvPr id="11298" name="Line 54"/>
          <p:cNvSpPr>
            <a:spLocks noChangeShapeType="1"/>
          </p:cNvSpPr>
          <p:nvPr/>
        </p:nvSpPr>
        <p:spPr bwMode="auto">
          <a:xfrm>
            <a:off x="2417763" y="1520825"/>
            <a:ext cx="463550" cy="5032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1299" name="Line 55"/>
          <p:cNvSpPr>
            <a:spLocks noChangeShapeType="1"/>
          </p:cNvSpPr>
          <p:nvPr/>
        </p:nvSpPr>
        <p:spPr bwMode="auto">
          <a:xfrm flipV="1">
            <a:off x="6132513" y="1490663"/>
            <a:ext cx="381000" cy="593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1300" name="Line 56"/>
          <p:cNvSpPr>
            <a:spLocks noChangeShapeType="1"/>
          </p:cNvSpPr>
          <p:nvPr/>
        </p:nvSpPr>
        <p:spPr bwMode="auto">
          <a:xfrm>
            <a:off x="1547813" y="2852738"/>
            <a:ext cx="738187" cy="190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1301" name="Line 57"/>
          <p:cNvSpPr>
            <a:spLocks noChangeShapeType="1"/>
          </p:cNvSpPr>
          <p:nvPr/>
        </p:nvSpPr>
        <p:spPr bwMode="auto">
          <a:xfrm flipV="1">
            <a:off x="1619250" y="4048125"/>
            <a:ext cx="765175" cy="244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1302" name="Line 58"/>
          <p:cNvSpPr>
            <a:spLocks noChangeShapeType="1"/>
          </p:cNvSpPr>
          <p:nvPr/>
        </p:nvSpPr>
        <p:spPr bwMode="auto">
          <a:xfrm flipH="1">
            <a:off x="2268538" y="4679950"/>
            <a:ext cx="490537" cy="6937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1303" name="Line 59"/>
          <p:cNvSpPr>
            <a:spLocks noChangeShapeType="1"/>
          </p:cNvSpPr>
          <p:nvPr/>
        </p:nvSpPr>
        <p:spPr bwMode="auto">
          <a:xfrm flipH="1">
            <a:off x="3779838" y="5402263"/>
            <a:ext cx="285750" cy="6905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1304" name="Line 60"/>
          <p:cNvSpPr>
            <a:spLocks noChangeShapeType="1"/>
          </p:cNvSpPr>
          <p:nvPr/>
        </p:nvSpPr>
        <p:spPr bwMode="auto">
          <a:xfrm>
            <a:off x="4932363" y="5373688"/>
            <a:ext cx="287337" cy="7191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1305" name="Line 61"/>
          <p:cNvSpPr>
            <a:spLocks noChangeShapeType="1"/>
          </p:cNvSpPr>
          <p:nvPr/>
        </p:nvSpPr>
        <p:spPr bwMode="auto">
          <a:xfrm>
            <a:off x="6011863" y="4868863"/>
            <a:ext cx="865187" cy="3603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1306" name="Line 62"/>
          <p:cNvSpPr>
            <a:spLocks noChangeShapeType="1"/>
          </p:cNvSpPr>
          <p:nvPr/>
        </p:nvSpPr>
        <p:spPr bwMode="auto">
          <a:xfrm>
            <a:off x="6588125" y="4005263"/>
            <a:ext cx="936625" cy="215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1307" name="Line 63"/>
          <p:cNvSpPr>
            <a:spLocks noChangeShapeType="1"/>
          </p:cNvSpPr>
          <p:nvPr/>
        </p:nvSpPr>
        <p:spPr bwMode="auto">
          <a:xfrm flipV="1">
            <a:off x="6588125" y="2636838"/>
            <a:ext cx="792163" cy="2873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CO"/>
          </a:p>
        </p:txBody>
      </p:sp>
      <p:sp>
        <p:nvSpPr>
          <p:cNvPr id="11308" name="Rectangle 65"/>
          <p:cNvSpPr>
            <a:spLocks noChangeArrowheads="1"/>
          </p:cNvSpPr>
          <p:nvPr/>
        </p:nvSpPr>
        <p:spPr bwMode="auto">
          <a:xfrm>
            <a:off x="4095750" y="5734050"/>
            <a:ext cx="766763" cy="282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71438" tIns="34925" rIns="71438" bIns="34925">
            <a:spAutoFit/>
          </a:bodyPr>
          <a:lstStyle/>
          <a:p>
            <a:pPr algn="ctr" defTabSz="541338"/>
            <a:r>
              <a:rPr lang="es-CO" sz="1400" b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ANEXO</a:t>
            </a:r>
          </a:p>
        </p:txBody>
      </p:sp>
      <p:sp>
        <p:nvSpPr>
          <p:cNvPr id="11309" name="Rectangle 66"/>
          <p:cNvSpPr>
            <a:spLocks noChangeArrowheads="1"/>
          </p:cNvSpPr>
          <p:nvPr/>
        </p:nvSpPr>
        <p:spPr bwMode="auto">
          <a:xfrm>
            <a:off x="6300788" y="4581525"/>
            <a:ext cx="1687512" cy="282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71438" tIns="34925" rIns="71438" bIns="34925">
            <a:spAutoFit/>
          </a:bodyPr>
          <a:lstStyle/>
          <a:p>
            <a:pPr algn="ctr" defTabSz="541338"/>
            <a:r>
              <a:rPr lang="es-CO" sz="1400" b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PREEXISTENCIAS</a:t>
            </a:r>
            <a:endParaRPr lang="en-US" sz="1400" b="1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310" name="Rectangle 67"/>
          <p:cNvSpPr>
            <a:spLocks noChangeArrowheads="1"/>
          </p:cNvSpPr>
          <p:nvPr/>
        </p:nvSpPr>
        <p:spPr bwMode="auto">
          <a:xfrm>
            <a:off x="6372225" y="1700213"/>
            <a:ext cx="1319213" cy="708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71438" tIns="34925" rIns="71438" bIns="34925">
            <a:spAutoFit/>
          </a:bodyPr>
          <a:lstStyle/>
          <a:p>
            <a:pPr algn="ctr" defTabSz="541338"/>
            <a:r>
              <a:rPr lang="es-CO" sz="1400" b="1" dirty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COPAGO </a:t>
            </a:r>
          </a:p>
          <a:p>
            <a:pPr algn="ctr" defTabSz="541338"/>
            <a:r>
              <a:rPr lang="es-CO" sz="1400" b="1" dirty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PAGO </a:t>
            </a:r>
          </a:p>
          <a:p>
            <a:pPr algn="ctr" defTabSz="541338"/>
            <a:r>
              <a:rPr lang="es-CO" sz="1400" b="1" dirty="0">
                <a:solidFill>
                  <a:srgbClr val="000000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MODERADOR</a:t>
            </a:r>
          </a:p>
        </p:txBody>
      </p:sp>
      <p:sp>
        <p:nvSpPr>
          <p:cNvPr id="11311" name="WordArt 71"/>
          <p:cNvSpPr>
            <a:spLocks noChangeArrowheads="1" noChangeShapeType="1" noTextEdit="1"/>
          </p:cNvSpPr>
          <p:nvPr/>
        </p:nvSpPr>
        <p:spPr bwMode="auto">
          <a:xfrm>
            <a:off x="2843213" y="981075"/>
            <a:ext cx="3384550" cy="360363"/>
          </a:xfrm>
          <a:prstGeom prst="rect">
            <a:avLst/>
          </a:prstGeom>
        </p:spPr>
        <p:txBody>
          <a:bodyPr wrap="none" fromWordArt="1">
            <a:prstTxWarp prst="textWave2">
              <a:avLst>
                <a:gd name="adj1" fmla="val 13005"/>
                <a:gd name="adj2" fmla="val 0"/>
              </a:avLst>
            </a:prstTxWarp>
          </a:bodyPr>
          <a:lstStyle/>
          <a:p>
            <a:pPr algn="ctr"/>
            <a:r>
              <a:rPr lang="es-CO" sz="2000" kern="10" dirty="0">
                <a:ln w="952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chemeClr val="bg1"/>
                </a:solidFill>
                <a:latin typeface="Arial Unicode MS"/>
                <a:ea typeface="Arial Unicode MS"/>
                <a:cs typeface="Arial Unicode MS"/>
              </a:rPr>
              <a:t>DEFINICIONES</a:t>
            </a:r>
          </a:p>
        </p:txBody>
      </p:sp>
      <p:sp>
        <p:nvSpPr>
          <p:cNvPr id="13384" name="Text Box 72"/>
          <p:cNvSpPr txBox="1">
            <a:spLocks noChangeArrowheads="1"/>
          </p:cNvSpPr>
          <p:nvPr/>
        </p:nvSpPr>
        <p:spPr bwMode="auto">
          <a:xfrm>
            <a:off x="1696928" y="114627"/>
            <a:ext cx="5904656" cy="5232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ctr">
              <a:spcBef>
                <a:spcPct val="0"/>
              </a:spcBef>
              <a:buNone/>
              <a:defRPr sz="3600" b="1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rebuchet MS" pitchFamily="34" charset="0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CLAUSULA SEGUNDA</a:t>
            </a:r>
          </a:p>
        </p:txBody>
      </p:sp>
    </p:spTree>
    <p:extLst>
      <p:ext uri="{BB962C8B-B14F-4D97-AF65-F5344CB8AC3E}">
        <p14:creationId xmlns="" xmlns:p14="http://schemas.microsoft.com/office/powerpoint/2010/main" val="292553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://2.bp.blogspot.com/-eWBqmGsBuDw/UKAR-sl2SxI/AAAAAAAAJdk/efv6rg4LvOU/s400/buenanoticia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564249"/>
            <a:ext cx="7128792" cy="531302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dissolve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467544" y="404664"/>
            <a:ext cx="806489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b="1" dirty="0"/>
              <a:t>1 ENERO </a:t>
            </a:r>
            <a:r>
              <a:rPr lang="es-CO" b="1" dirty="0" smtClean="0"/>
              <a:t>2014</a:t>
            </a:r>
            <a:endParaRPr lang="es-CO" b="1" dirty="0"/>
          </a:p>
          <a:p>
            <a:endParaRPr lang="es-CO" dirty="0"/>
          </a:p>
          <a:p>
            <a:pPr marL="285750" lvl="0" indent="-285750">
              <a:buFont typeface="Wingdings" pitchFamily="2" charset="2"/>
              <a:buChar char="q"/>
            </a:pPr>
            <a:r>
              <a:rPr lang="es-CO" b="1" dirty="0"/>
              <a:t> Pago de Copago único en urgencias,  DESAPARECE el cobro de copagos para laboratorio clínico de URGENCIAS y de otras ayudas diagnosticas de URGENCIAS. El copago y pagos moderadores de laboratorio clínico y ayudas diagnosticas ambulatorias SE CONSERVA IGUAL. Para hacer efectivo esta directriz es necesario realizar comunicación a los prestadores para que omitan estos cobros a partir del 1 de Enero del 2014.</a:t>
            </a:r>
            <a:endParaRPr lang="es-CO" dirty="0"/>
          </a:p>
          <a:p>
            <a:endParaRPr lang="es-CO" dirty="0"/>
          </a:p>
        </p:txBody>
      </p:sp>
      <p:pic>
        <p:nvPicPr>
          <p:cNvPr id="20482" name="Picture 2" descr="http://medicoacuadros.files.wordpress.com/2011/01/urgencias-c2a1y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651" y="2658514"/>
            <a:ext cx="6781741" cy="357879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00138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323528" y="1916832"/>
            <a:ext cx="45365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CO" b="1" dirty="0"/>
              <a:t>Urgencias odontológicas domiciliarias, </a:t>
            </a:r>
            <a:r>
              <a:rPr lang="es-CO" dirty="0"/>
              <a:t>este servicio es </a:t>
            </a:r>
            <a:r>
              <a:rPr lang="es-CO" b="1" dirty="0"/>
              <a:t>prestado por CEM</a:t>
            </a:r>
            <a:r>
              <a:rPr lang="es-CO" dirty="0"/>
              <a:t> en Cali, Bogotá, Medellín, Barranquilla y Cartagena utilizando las mismas líneas de contacto telefónico, para </a:t>
            </a:r>
            <a:r>
              <a:rPr lang="es-CO" b="1" dirty="0"/>
              <a:t>todos los usuarios de Coomeva Medicina Prepagada (MI, CEM y SAO)</a:t>
            </a:r>
            <a:r>
              <a:rPr lang="es-CO" dirty="0"/>
              <a:t> sin ningún costo adicional, sin copagos, disponible 7 días las 24 horas en el lugar donde se encuentre el usuario, sujeto al área de cobertura de CEM.</a:t>
            </a:r>
          </a:p>
          <a:p>
            <a:r>
              <a:rPr lang="es-CO" b="1" dirty="0"/>
              <a:t> </a:t>
            </a:r>
            <a:endParaRPr lang="es-CO" dirty="0"/>
          </a:p>
        </p:txBody>
      </p:sp>
      <p:pic>
        <p:nvPicPr>
          <p:cNvPr id="21507" name="Imagen 3" descr="image00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484784"/>
            <a:ext cx="3990975" cy="3096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24581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95536" y="476672"/>
            <a:ext cx="813690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CO" b="1" dirty="0"/>
              <a:t>Asistencia por Convalecencia, </a:t>
            </a:r>
            <a:r>
              <a:rPr lang="es-CO" dirty="0"/>
              <a:t>servicio prestado a través de IKE asistencia, este es </a:t>
            </a:r>
            <a:r>
              <a:rPr lang="es-CO" b="1" dirty="0"/>
              <a:t>exclusivo para usuarios Oro y Oro Plus</a:t>
            </a:r>
            <a:r>
              <a:rPr lang="es-CO" dirty="0"/>
              <a:t>; consiste en prestar 3 tipos de asistencias que se detallan a continuación junto con  las condiciones:</a:t>
            </a:r>
          </a:p>
          <a:p>
            <a:r>
              <a:rPr lang="es-CO" dirty="0"/>
              <a:t> 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es-CO" dirty="0"/>
              <a:t>Tope de 2 eventos anuales por servicio y por usuario año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es-CO" dirty="0"/>
              <a:t>Se activan después de 5 días de incapacidad y se debe programar con 24 horas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es-CO" dirty="0"/>
              <a:t>Estos servicios se prestan en todo el País y en las ciudades donde no haya cobertura se realiza rembolso (ver archivo con detalle).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es-CO" dirty="0"/>
              <a:t>La línea para solicitar el servicio desde Bogotá 6517033 y resto del País 018000112472</a:t>
            </a:r>
          </a:p>
          <a:p>
            <a:pPr marL="285750" lvl="0" indent="-285750">
              <a:buFont typeface="Wingdings" pitchFamily="2" charset="2"/>
              <a:buChar char="q"/>
            </a:pPr>
            <a:r>
              <a:rPr lang="es-CO" dirty="0"/>
              <a:t>No son servicios asistenciales</a:t>
            </a:r>
          </a:p>
        </p:txBody>
      </p:sp>
      <p:pic>
        <p:nvPicPr>
          <p:cNvPr id="22530" name="Imagen 2" descr="image00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607" y="3696945"/>
            <a:ext cx="6908793" cy="2468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77930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8 Imagen" descr="foto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2875"/>
            <a:ext cx="9144000" cy="530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2124075" y="5084763"/>
            <a:ext cx="5097463" cy="147796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s-CO" sz="54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ea typeface="Arial" charset="0"/>
                <a:cs typeface="Arial" charset="0"/>
              </a:rPr>
              <a:t>Gracias</a:t>
            </a: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s-CO" sz="360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ea typeface="Arial" charset="0"/>
                <a:cs typeface="Arial" charset="0"/>
              </a:rPr>
              <a:t>por su atención</a:t>
            </a:r>
          </a:p>
        </p:txBody>
      </p:sp>
    </p:spTree>
    <p:extLst>
      <p:ext uri="{BB962C8B-B14F-4D97-AF65-F5344CB8AC3E}">
        <p14:creationId xmlns="" xmlns:p14="http://schemas.microsoft.com/office/powerpoint/2010/main" val="384456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302840" y="445895"/>
            <a:ext cx="8229600" cy="584775"/>
          </a:xfr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CO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CLAUSULA </a:t>
            </a:r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es-CO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4294967295"/>
          </p:nvPr>
        </p:nvSpPr>
        <p:spPr>
          <a:xfrm>
            <a:off x="518864" y="1268760"/>
            <a:ext cx="8229600" cy="5040560"/>
          </a:xfrm>
        </p:spPr>
        <p:txBody>
          <a:bodyPr/>
          <a:lstStyle/>
          <a:p>
            <a:pPr algn="just"/>
            <a:r>
              <a:rPr lang="es-CO" sz="2800" dirty="0" smtClean="0"/>
              <a:t>Edades Máximas y Mínimas de ingreso.</a:t>
            </a:r>
          </a:p>
          <a:p>
            <a:pPr algn="just"/>
            <a:r>
              <a:rPr lang="es-CO" sz="2800" dirty="0" smtClean="0"/>
              <a:t>Desde antes de Nacer Bebe Gestante, a partir del primer día de nacidas, hasta los 59 años de edad cumplidos, en los programas Oro, Tradicional, clásico y plata</a:t>
            </a:r>
          </a:p>
          <a:p>
            <a:pPr algn="just"/>
            <a:r>
              <a:rPr lang="es-CO" sz="2800" dirty="0" smtClean="0"/>
              <a:t>Los mayores de 60 años y hasta los 85 serán ubicados en la categoría extensión de años dorados.</a:t>
            </a:r>
          </a:p>
          <a:p>
            <a:endParaRPr lang="es-CO" dirty="0" smtClean="0"/>
          </a:p>
          <a:p>
            <a:endParaRPr lang="es-CO" dirty="0"/>
          </a:p>
        </p:txBody>
      </p:sp>
      <p:pic>
        <p:nvPicPr>
          <p:cNvPr id="14338" name="Picture 2" descr="http://t1.gstatic.com/images?q=tbn:ANd9GcSV6nZIA9YLlipwOPB6D0vQmP2b1bAoFka-s4Bg6-4EaiQ_JH-2HBTcQO8C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725144"/>
            <a:ext cx="1850112" cy="12241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://t3.gstatic.com/images?q=tbn:ANd9GcR7mG8854lpHNLPqfg3D09Y3JfkJCb6goDDG6YFesRgrw0LtFXdrnCkjvc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365104"/>
            <a:ext cx="1872208" cy="202679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6 Conector recto de flecha"/>
          <p:cNvCxnSpPr/>
          <p:nvPr/>
        </p:nvCxnSpPr>
        <p:spPr>
          <a:xfrm>
            <a:off x="3419872" y="5517232"/>
            <a:ext cx="25202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18869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 txBox="1">
            <a:spLocks/>
          </p:cNvSpPr>
          <p:nvPr/>
        </p:nvSpPr>
        <p:spPr>
          <a:xfrm>
            <a:off x="4355976" y="1124744"/>
            <a:ext cx="4392488" cy="4824536"/>
          </a:xfrm>
          <a:prstGeom prst="rect">
            <a:avLst/>
          </a:prstGeom>
        </p:spPr>
        <p:txBody>
          <a:bodyPr>
            <a:no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endParaRPr kumimoji="0" lang="es-CO" sz="2000" b="1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Verdana" pitchFamily="34" charset="0"/>
              <a:cs typeface="Arial" pitchFamily="34" charset="0"/>
            </a:endParaRPr>
          </a:p>
        </p:txBody>
      </p:sp>
      <p:sp>
        <p:nvSpPr>
          <p:cNvPr id="9" name="1 Título"/>
          <p:cNvSpPr txBox="1">
            <a:spLocks/>
          </p:cNvSpPr>
          <p:nvPr/>
        </p:nvSpPr>
        <p:spPr>
          <a:xfrm>
            <a:off x="1757727" y="260648"/>
            <a:ext cx="4932040" cy="6480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CO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CLAUSULA 4</a:t>
            </a:r>
            <a:endParaRPr lang="es-CO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82" name="81 Rectángulo"/>
          <p:cNvSpPr/>
          <p:nvPr/>
        </p:nvSpPr>
        <p:spPr>
          <a:xfrm>
            <a:off x="4355976" y="1634336"/>
            <a:ext cx="453650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Arial" pitchFamily="34" charset="0"/>
              <a:buChar char="•"/>
            </a:pPr>
            <a:r>
              <a:rPr lang="es-CO" sz="2200" dirty="0" smtClean="0">
                <a:latin typeface="+mj-lt"/>
                <a:ea typeface="Verdana" pitchFamily="34" charset="0"/>
                <a:cs typeface="Verdana" pitchFamily="34" charset="0"/>
              </a:rPr>
              <a:t>Consulta descentralizada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s-CO" sz="2200" dirty="0" smtClean="0">
                <a:latin typeface="+mj-lt"/>
                <a:ea typeface="Verdana" pitchFamily="34" charset="0"/>
                <a:cs typeface="Verdana" pitchFamily="34" charset="0"/>
              </a:rPr>
              <a:t>Ayudas diagnosticas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s-CO" sz="2200" dirty="0" smtClean="0">
                <a:latin typeface="+mj-lt"/>
                <a:ea typeface="Verdana" pitchFamily="34" charset="0"/>
                <a:cs typeface="Verdana" pitchFamily="34" charset="0"/>
              </a:rPr>
              <a:t>Cirugías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s-CO" sz="2200" dirty="0" smtClean="0">
                <a:latin typeface="+mj-lt"/>
                <a:ea typeface="Verdana" pitchFamily="34" charset="0"/>
                <a:cs typeface="Verdana" pitchFamily="34" charset="0"/>
              </a:rPr>
              <a:t>Urgencias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s-CO" sz="2200" dirty="0" smtClean="0">
                <a:latin typeface="+mj-lt"/>
                <a:ea typeface="Verdana" pitchFamily="34" charset="0"/>
                <a:cs typeface="Verdana" pitchFamily="34" charset="0"/>
              </a:rPr>
              <a:t>Tratamiento medico-hospitalización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s-CO" sz="2200" dirty="0" smtClean="0">
                <a:latin typeface="+mj-lt"/>
                <a:ea typeface="Verdana" pitchFamily="34" charset="0"/>
                <a:cs typeface="Verdana" pitchFamily="34" charset="0"/>
              </a:rPr>
              <a:t>Reembolsos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s-CO" sz="2200" dirty="0" smtClean="0">
                <a:latin typeface="+mj-lt"/>
                <a:ea typeface="Verdana" pitchFamily="34" charset="0"/>
                <a:cs typeface="Verdana" pitchFamily="34" charset="0"/>
              </a:rPr>
              <a:t>Coberturas especiales (cáncer, sida, diálisis, maternidad, transplante y otros)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s-CO" sz="2200" dirty="0" smtClean="0">
                <a:latin typeface="+mj-lt"/>
                <a:ea typeface="Verdana" pitchFamily="34" charset="0"/>
                <a:cs typeface="Verdana" pitchFamily="34" charset="0"/>
              </a:rPr>
              <a:t>Odontología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s-CO" sz="2200" dirty="0" smtClean="0">
                <a:latin typeface="+mj-lt"/>
                <a:ea typeface="Verdana" pitchFamily="34" charset="0"/>
                <a:cs typeface="Verdana" pitchFamily="34" charset="0"/>
              </a:rPr>
              <a:t>Seguro de Vida</a:t>
            </a:r>
            <a:endParaRPr lang="es-CO" sz="2200" dirty="0"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7" name="6 Flecha izquierda y derecha"/>
          <p:cNvSpPr/>
          <p:nvPr/>
        </p:nvSpPr>
        <p:spPr>
          <a:xfrm>
            <a:off x="2387543" y="740912"/>
            <a:ext cx="3672408" cy="792088"/>
          </a:xfrm>
          <a:prstGeom prst="leftRightArrow">
            <a:avLst/>
          </a:prstGeom>
          <a:solidFill>
            <a:srgbClr val="00B0F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 smtClean="0">
                <a:solidFill>
                  <a:schemeClr val="bg1"/>
                </a:solidFill>
              </a:rPr>
              <a:t>COBERTURAS</a:t>
            </a:r>
            <a:endParaRPr lang="es-CO" b="1" dirty="0">
              <a:solidFill>
                <a:schemeClr val="bg1"/>
              </a:solidFill>
            </a:endParaRPr>
          </a:p>
        </p:txBody>
      </p:sp>
      <p:pic>
        <p:nvPicPr>
          <p:cNvPr id="4098" name="Picture 2" descr="http://www.monzterbuy.com/images/cobertura_de_entreg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58" y="1365106"/>
            <a:ext cx="4077489" cy="442421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zoom dir="in"/>
    <p:sndAc>
      <p:stSnd>
        <p:snd r:embed="rId2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9" presetClass="entr" presetSubtype="0" accel="10000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9" grpId="0"/>
    </p:bldLst>
  </p:timing>
</p:sld>
</file>

<file path=ppt/theme/theme1.xml><?xml version="1.0" encoding="utf-8"?>
<a:theme xmlns:a="http://schemas.openxmlformats.org/drawingml/2006/main" name="Tema de Office">
  <a:themeElements>
    <a:clrScheme name="Fundición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5163</TotalTime>
  <Words>3423</Words>
  <Application>Microsoft Office PowerPoint</Application>
  <PresentationFormat>Presentación en pantalla (4:3)</PresentationFormat>
  <Paragraphs>591</Paragraphs>
  <Slides>74</Slides>
  <Notes>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74</vt:i4>
      </vt:variant>
    </vt:vector>
  </HeadingPairs>
  <TitlesOfParts>
    <vt:vector size="75" baseType="lpstr">
      <vt:lpstr>Tema de Office</vt:lpstr>
      <vt:lpstr>Diapositiva 1</vt:lpstr>
      <vt:lpstr>Diapositiva 2</vt:lpstr>
      <vt:lpstr>Diapositiva 3</vt:lpstr>
      <vt:lpstr>Diapositiva 4</vt:lpstr>
      <vt:lpstr>Diapositiva 5</vt:lpstr>
      <vt:lpstr>CLAUSULA 1</vt:lpstr>
      <vt:lpstr>Diapositiva 7</vt:lpstr>
      <vt:lpstr>CLAUSULA 3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  <vt:lpstr>SIN PERIODO DE CARENCIA</vt:lpstr>
      <vt:lpstr>MEDICAMENTOS INTRAHOSPITALARIOS  ORO</vt:lpstr>
      <vt:lpstr>COBERTURAS ESPECIALES</vt:lpstr>
      <vt:lpstr>Diapositiva 20</vt:lpstr>
      <vt:lpstr>Diapositiva 21</vt:lpstr>
      <vt:lpstr>Diapositiva 22</vt:lpstr>
      <vt:lpstr>Diapositiva 23</vt:lpstr>
      <vt:lpstr>Diapositiva 24</vt:lpstr>
      <vt:lpstr>EXCLUSIONES CLAUSULA 6 ORO</vt:lpstr>
      <vt:lpstr>EXCLUSIONES CLAUSULA 6 ORO</vt:lpstr>
      <vt:lpstr>CLAUSULAS 7-8-9</vt:lpstr>
      <vt:lpstr>CLAUSULA 10 CAUSALES DE TERMINACION UNILATERAL DEL CONTRATO</vt:lpstr>
      <vt:lpstr>CLAUSULA DECIMO PRIMERA OBLIGACIONES DEL CONTRATANTE Y/O DE LOS USUARIOS</vt:lpstr>
      <vt:lpstr>CLAUSULA DECIMO SEGUNDA, RESOLUCION DE CONTROVERSIAS EN CUANTO A PREEXISTENCIAS Y EXCLUSIONES</vt:lpstr>
      <vt:lpstr>CLAUSULA 13 CONDICIONES GENERALES</vt:lpstr>
      <vt:lpstr>Diapositiva 32</vt:lpstr>
      <vt:lpstr>PLAN SALUD CLASICO SURAMERICANA.</vt:lpstr>
      <vt:lpstr>PLAN SALUD CLASICO SURAMERICANA.</vt:lpstr>
      <vt:lpstr>Diapositiva 35</vt:lpstr>
      <vt:lpstr>Diapositiva 36</vt:lpstr>
      <vt:lpstr>CLAUSULA SEXTA COBERTURAS ORO PLUS</vt:lpstr>
      <vt:lpstr>AYUDAS DIAGNOSTICAS EN EL ORO PLUS 1 DIA DEL CUARTO MES</vt:lpstr>
      <vt:lpstr>AYUDAS DX 1 DIA DEL 13 MES ORO PLUS</vt:lpstr>
      <vt:lpstr>Diapositiva 40</vt:lpstr>
      <vt:lpstr>CIRUGIAS ORO PLUS MES 13-MES 25</vt:lpstr>
      <vt:lpstr>Diapositiva 42</vt:lpstr>
      <vt:lpstr>COBERTURAS ESPECIALES</vt:lpstr>
      <vt:lpstr>COBERTURAS ESPECIALES</vt:lpstr>
      <vt:lpstr>EXCLUSIONES CLAUSULA 8 ORO PLUS</vt:lpstr>
      <vt:lpstr>EXCLUSIONES CLAUSULA 8 ORO PLUS</vt:lpstr>
      <vt:lpstr>CUALES SON LAS DIFERENCIAS ENTRE EL PROGRAMA  ORO PLUS Y ORO?</vt:lpstr>
      <vt:lpstr>Diapositiva 48</vt:lpstr>
      <vt:lpstr>Diapositiva 49</vt:lpstr>
      <vt:lpstr>Diapositiva 50</vt:lpstr>
      <vt:lpstr>Diapositiva 51</vt:lpstr>
      <vt:lpstr>Diapositiva 52</vt:lpstr>
      <vt:lpstr>Diapositiva 53</vt:lpstr>
      <vt:lpstr>Diapositiva 54</vt:lpstr>
      <vt:lpstr>AYUDAS DX PLATA JOVEN  1 DIA DEL CUARTO MES</vt:lpstr>
      <vt:lpstr>AYUDAS DX PLATA JOVEN 1 DIA DEL 25 MES</vt:lpstr>
      <vt:lpstr>Diapositiva 57</vt:lpstr>
      <vt:lpstr>CIRUGIAS PLATA JOVEN MES 13-MES 18.</vt:lpstr>
      <vt:lpstr>CIRUGIAS PLATA JOVEN MES 25.</vt:lpstr>
      <vt:lpstr>Diapositiva 60</vt:lpstr>
      <vt:lpstr>Diapositiva 61</vt:lpstr>
      <vt:lpstr>Diapositiva 62</vt:lpstr>
      <vt:lpstr>Diapositiva 63</vt:lpstr>
      <vt:lpstr>Diapositiva 64</vt:lpstr>
      <vt:lpstr>Diapositiva 65</vt:lpstr>
      <vt:lpstr>Diapositiva 66</vt:lpstr>
      <vt:lpstr>Diapositiva 67</vt:lpstr>
      <vt:lpstr>Diapositiva 68</vt:lpstr>
      <vt:lpstr>Diapositiva 69</vt:lpstr>
      <vt:lpstr>Diapositiva 70</vt:lpstr>
      <vt:lpstr>Diapositiva 71</vt:lpstr>
      <vt:lpstr>Diapositiva 72</vt:lpstr>
      <vt:lpstr>Diapositiva 73</vt:lpstr>
      <vt:lpstr>Diapositiva 74</vt:lpstr>
    </vt:vector>
  </TitlesOfParts>
  <Company>http://www.centor.mx.gd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Centor</dc:creator>
  <cp:lastModifiedBy>Angela castañeda</cp:lastModifiedBy>
  <cp:revision>406</cp:revision>
  <dcterms:created xsi:type="dcterms:W3CDTF">2011-02-09T03:03:05Z</dcterms:created>
  <dcterms:modified xsi:type="dcterms:W3CDTF">2014-10-30T20:14:08Z</dcterms:modified>
</cp:coreProperties>
</file>